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59" r:id="rId3"/>
    <p:sldId id="261" r:id="rId4"/>
    <p:sldId id="260" r:id="rId5"/>
    <p:sldId id="264" r:id="rId6"/>
    <p:sldId id="263" r:id="rId7"/>
    <p:sldId id="268" r:id="rId8"/>
    <p:sldId id="266" r:id="rId9"/>
    <p:sldId id="265" r:id="rId10"/>
    <p:sldId id="267" r:id="rId11"/>
    <p:sldId id="269" r:id="rId1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5656"/>
    <a:srgbClr val="F1A5A5"/>
    <a:srgbClr val="4D79C7"/>
    <a:srgbClr val="7093D2"/>
    <a:srgbClr val="51647F"/>
    <a:srgbClr val="BC0000"/>
    <a:srgbClr val="F20000"/>
    <a:srgbClr val="F7F8FA"/>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4C684-66BF-48B8-843B-E2B3DFAF6AD1}" v="183" dt="2022-05-25T16:48:01.9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59" autoAdjust="0"/>
    <p:restoredTop sz="72047" autoAdjust="0"/>
  </p:normalViewPr>
  <p:slideViewPr>
    <p:cSldViewPr snapToGrid="0">
      <p:cViewPr varScale="1">
        <p:scale>
          <a:sx n="54" d="100"/>
          <a:sy n="54" d="100"/>
        </p:scale>
        <p:origin x="72" y="16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소희" userId="292a1162-0793-4577-a94d-2dae0dfa5995" providerId="ADAL" clId="{2D14C684-66BF-48B8-843B-E2B3DFAF6AD1}"/>
    <pc:docChg chg="undo redo custSel addSld delSld modSld sldOrd modMainMaster">
      <pc:chgData name="김소희" userId="292a1162-0793-4577-a94d-2dae0dfa5995" providerId="ADAL" clId="{2D14C684-66BF-48B8-843B-E2B3DFAF6AD1}" dt="2022-05-25T16:48:53.941" v="6247" actId="1076"/>
      <pc:docMkLst>
        <pc:docMk/>
      </pc:docMkLst>
      <pc:sldChg chg="addSp modSp add mod">
        <pc:chgData name="김소희" userId="292a1162-0793-4577-a94d-2dae0dfa5995" providerId="ADAL" clId="{2D14C684-66BF-48B8-843B-E2B3DFAF6AD1}" dt="2022-05-25T10:03:43.024" v="3331" actId="1076"/>
        <pc:sldMkLst>
          <pc:docMk/>
          <pc:sldMk cId="130366447" sldId="257"/>
        </pc:sldMkLst>
        <pc:spChg chg="mod">
          <ac:chgData name="김소희" userId="292a1162-0793-4577-a94d-2dae0dfa5995" providerId="ADAL" clId="{2D14C684-66BF-48B8-843B-E2B3DFAF6AD1}" dt="2022-05-25T10:03:35.703" v="3329" actId="1076"/>
          <ac:spMkLst>
            <pc:docMk/>
            <pc:sldMk cId="130366447" sldId="257"/>
            <ac:spMk id="4" creationId="{5E2F97AE-2941-00DB-053C-2FC53EA618EF}"/>
          </ac:spMkLst>
        </pc:spChg>
        <pc:spChg chg="add mod">
          <ac:chgData name="김소희" userId="292a1162-0793-4577-a94d-2dae0dfa5995" providerId="ADAL" clId="{2D14C684-66BF-48B8-843B-E2B3DFAF6AD1}" dt="2022-05-25T10:03:43.024" v="3331" actId="1076"/>
          <ac:spMkLst>
            <pc:docMk/>
            <pc:sldMk cId="130366447" sldId="257"/>
            <ac:spMk id="5" creationId="{8629ADB3-39C7-15DE-5DF3-514A2974324E}"/>
          </ac:spMkLst>
        </pc:spChg>
        <pc:spChg chg="mod">
          <ac:chgData name="김소희" userId="292a1162-0793-4577-a94d-2dae0dfa5995" providerId="ADAL" clId="{2D14C684-66BF-48B8-843B-E2B3DFAF6AD1}" dt="2022-05-25T10:03:39.746" v="3330" actId="1076"/>
          <ac:spMkLst>
            <pc:docMk/>
            <pc:sldMk cId="130366447" sldId="257"/>
            <ac:spMk id="6" creationId="{96694782-0979-24D0-4D63-4DACB413C8D6}"/>
          </ac:spMkLst>
        </pc:spChg>
      </pc:sldChg>
      <pc:sldChg chg="addSp delSp modSp add del mod modNotesTx">
        <pc:chgData name="김소희" userId="292a1162-0793-4577-a94d-2dae0dfa5995" providerId="ADAL" clId="{2D14C684-66BF-48B8-843B-E2B3DFAF6AD1}" dt="2022-05-25T10:09:26.813" v="3428" actId="207"/>
        <pc:sldMkLst>
          <pc:docMk/>
          <pc:sldMk cId="3100450580" sldId="259"/>
        </pc:sldMkLst>
        <pc:spChg chg="del mod">
          <ac:chgData name="김소희" userId="292a1162-0793-4577-a94d-2dae0dfa5995" providerId="ADAL" clId="{2D14C684-66BF-48B8-843B-E2B3DFAF6AD1}" dt="2022-05-25T05:29:32.674" v="155" actId="478"/>
          <ac:spMkLst>
            <pc:docMk/>
            <pc:sldMk cId="3100450580" sldId="259"/>
            <ac:spMk id="5" creationId="{979509AF-A27F-733C-57C1-9246C7112254}"/>
          </ac:spMkLst>
        </pc:spChg>
        <pc:spChg chg="del mod">
          <ac:chgData name="김소희" userId="292a1162-0793-4577-a94d-2dae0dfa5995" providerId="ADAL" clId="{2D14C684-66BF-48B8-843B-E2B3DFAF6AD1}" dt="2022-05-25T05:33:30.646" v="424" actId="478"/>
          <ac:spMkLst>
            <pc:docMk/>
            <pc:sldMk cId="3100450580" sldId="259"/>
            <ac:spMk id="7" creationId="{0EBD9F88-5092-E988-403A-9E99EBE4E645}"/>
          </ac:spMkLst>
        </pc:spChg>
        <pc:spChg chg="del mod">
          <ac:chgData name="김소희" userId="292a1162-0793-4577-a94d-2dae0dfa5995" providerId="ADAL" clId="{2D14C684-66BF-48B8-843B-E2B3DFAF6AD1}" dt="2022-05-25T09:09:12.200" v="2198" actId="478"/>
          <ac:spMkLst>
            <pc:docMk/>
            <pc:sldMk cId="3100450580" sldId="259"/>
            <ac:spMk id="9" creationId="{05596BCF-D308-A29D-49E5-1678F5F8F27E}"/>
          </ac:spMkLst>
        </pc:spChg>
        <pc:spChg chg="add mod">
          <ac:chgData name="김소희" userId="292a1162-0793-4577-a94d-2dae0dfa5995" providerId="ADAL" clId="{2D14C684-66BF-48B8-843B-E2B3DFAF6AD1}" dt="2022-05-25T05:58:22.428" v="1194" actId="208"/>
          <ac:spMkLst>
            <pc:docMk/>
            <pc:sldMk cId="3100450580" sldId="259"/>
            <ac:spMk id="10" creationId="{2842214C-A264-9EA6-A4C5-001E2DAA8DA5}"/>
          </ac:spMkLst>
        </pc:spChg>
        <pc:spChg chg="add mod">
          <ac:chgData name="김소희" userId="292a1162-0793-4577-a94d-2dae0dfa5995" providerId="ADAL" clId="{2D14C684-66BF-48B8-843B-E2B3DFAF6AD1}" dt="2022-05-25T06:04:59.378" v="1307" actId="1076"/>
          <ac:spMkLst>
            <pc:docMk/>
            <pc:sldMk cId="3100450580" sldId="259"/>
            <ac:spMk id="12" creationId="{5F1C73A1-A08E-8A02-875A-7CFDD9779310}"/>
          </ac:spMkLst>
        </pc:spChg>
        <pc:spChg chg="add mod">
          <ac:chgData name="김소희" userId="292a1162-0793-4577-a94d-2dae0dfa5995" providerId="ADAL" clId="{2D14C684-66BF-48B8-843B-E2B3DFAF6AD1}" dt="2022-05-25T06:06:08.209" v="1316" actId="1035"/>
          <ac:spMkLst>
            <pc:docMk/>
            <pc:sldMk cId="3100450580" sldId="259"/>
            <ac:spMk id="15" creationId="{29A75241-30E2-2882-668E-CCCDDA8538B4}"/>
          </ac:spMkLst>
        </pc:spChg>
        <pc:spChg chg="add mod">
          <ac:chgData name="김소희" userId="292a1162-0793-4577-a94d-2dae0dfa5995" providerId="ADAL" clId="{2D14C684-66BF-48B8-843B-E2B3DFAF6AD1}" dt="2022-05-25T05:57:59.954" v="1189" actId="1076"/>
          <ac:spMkLst>
            <pc:docMk/>
            <pc:sldMk cId="3100450580" sldId="259"/>
            <ac:spMk id="16" creationId="{9F2703E2-B86B-67C2-D297-0C3B3086EC71}"/>
          </ac:spMkLst>
        </pc:spChg>
        <pc:spChg chg="add mod">
          <ac:chgData name="김소희" userId="292a1162-0793-4577-a94d-2dae0dfa5995" providerId="ADAL" clId="{2D14C684-66BF-48B8-843B-E2B3DFAF6AD1}" dt="2022-05-25T10:09:26.813" v="3428" actId="207"/>
          <ac:spMkLst>
            <pc:docMk/>
            <pc:sldMk cId="3100450580" sldId="259"/>
            <ac:spMk id="17" creationId="{EA1DB87A-94D5-0BFF-E850-BB4607285A5E}"/>
          </ac:spMkLst>
        </pc:spChg>
        <pc:spChg chg="add del mod">
          <ac:chgData name="김소희" userId="292a1162-0793-4577-a94d-2dae0dfa5995" providerId="ADAL" clId="{2D14C684-66BF-48B8-843B-E2B3DFAF6AD1}" dt="2022-05-25T09:09:15.604" v="2200" actId="478"/>
          <ac:spMkLst>
            <pc:docMk/>
            <pc:sldMk cId="3100450580" sldId="259"/>
            <ac:spMk id="19" creationId="{25954487-FD33-7C7E-19AE-2C6181136256}"/>
          </ac:spMkLst>
        </pc:spChg>
        <pc:spChg chg="add mod">
          <ac:chgData name="김소희" userId="292a1162-0793-4577-a94d-2dae0dfa5995" providerId="ADAL" clId="{2D14C684-66BF-48B8-843B-E2B3DFAF6AD1}" dt="2022-05-25T09:09:13.192" v="2199"/>
          <ac:spMkLst>
            <pc:docMk/>
            <pc:sldMk cId="3100450580" sldId="259"/>
            <ac:spMk id="21" creationId="{01CA26BA-0A7A-6574-5860-4EE1F46A0077}"/>
          </ac:spMkLst>
        </pc:spChg>
        <pc:grpChg chg="add mod">
          <ac:chgData name="김소희" userId="292a1162-0793-4577-a94d-2dae0dfa5995" providerId="ADAL" clId="{2D14C684-66BF-48B8-843B-E2B3DFAF6AD1}" dt="2022-05-25T05:56:03.869" v="1164" actId="164"/>
          <ac:grpSpMkLst>
            <pc:docMk/>
            <pc:sldMk cId="3100450580" sldId="259"/>
            <ac:grpSpMk id="14" creationId="{E77EAAC5-63D1-34F9-5662-C4E280C14F6B}"/>
          </ac:grpSpMkLst>
        </pc:grpChg>
        <pc:picChg chg="add mod modCrop">
          <ac:chgData name="김소희" userId="292a1162-0793-4577-a94d-2dae0dfa5995" providerId="ADAL" clId="{2D14C684-66BF-48B8-843B-E2B3DFAF6AD1}" dt="2022-05-25T06:03:50.646" v="1300" actId="1076"/>
          <ac:picMkLst>
            <pc:docMk/>
            <pc:sldMk cId="3100450580" sldId="259"/>
            <ac:picMk id="4" creationId="{A53FDB35-57B3-2BB7-0ADA-E868A5CB60E2}"/>
          </ac:picMkLst>
        </pc:picChg>
        <pc:picChg chg="del mod">
          <ac:chgData name="김소희" userId="292a1162-0793-4577-a94d-2dae0dfa5995" providerId="ADAL" clId="{2D14C684-66BF-48B8-843B-E2B3DFAF6AD1}" dt="2022-05-25T05:25:26.204" v="154" actId="478"/>
          <ac:picMkLst>
            <pc:docMk/>
            <pc:sldMk cId="3100450580" sldId="259"/>
            <ac:picMk id="6" creationId="{FE867333-5777-B778-1D44-0E73ED9C2897}"/>
          </ac:picMkLst>
        </pc:picChg>
        <pc:picChg chg="add mod">
          <ac:chgData name="김소희" userId="292a1162-0793-4577-a94d-2dae0dfa5995" providerId="ADAL" clId="{2D14C684-66BF-48B8-843B-E2B3DFAF6AD1}" dt="2022-05-25T05:56:03.869" v="1164" actId="164"/>
          <ac:picMkLst>
            <pc:docMk/>
            <pc:sldMk cId="3100450580" sldId="259"/>
            <ac:picMk id="1026" creationId="{3342C3F4-BF40-9281-83BA-277F78D56F3E}"/>
          </ac:picMkLst>
        </pc:picChg>
      </pc:sldChg>
      <pc:sldChg chg="addSp delSp modSp add mod modNotesTx">
        <pc:chgData name="김소희" userId="292a1162-0793-4577-a94d-2dae0dfa5995" providerId="ADAL" clId="{2D14C684-66BF-48B8-843B-E2B3DFAF6AD1}" dt="2022-05-25T13:46:11.613" v="3847" actId="1035"/>
        <pc:sldMkLst>
          <pc:docMk/>
          <pc:sldMk cId="1964040702" sldId="260"/>
        </pc:sldMkLst>
        <pc:spChg chg="add mod">
          <ac:chgData name="김소희" userId="292a1162-0793-4577-a94d-2dae0dfa5995" providerId="ADAL" clId="{2D14C684-66BF-48B8-843B-E2B3DFAF6AD1}" dt="2022-05-25T13:46:11.613" v="3847" actId="1035"/>
          <ac:spMkLst>
            <pc:docMk/>
            <pc:sldMk cId="1964040702" sldId="260"/>
            <ac:spMk id="6" creationId="{629C550D-04F5-9866-385A-202793696806}"/>
          </ac:spMkLst>
        </pc:spChg>
        <pc:spChg chg="del mod">
          <ac:chgData name="김소희" userId="292a1162-0793-4577-a94d-2dae0dfa5995" providerId="ADAL" clId="{2D14C684-66BF-48B8-843B-E2B3DFAF6AD1}" dt="2022-05-25T05:34:12.543" v="435" actId="478"/>
          <ac:spMkLst>
            <pc:docMk/>
            <pc:sldMk cId="1964040702" sldId="260"/>
            <ac:spMk id="8" creationId="{04DE84A5-04D0-5035-7C0B-B9677B9CDCEF}"/>
          </ac:spMkLst>
        </pc:spChg>
        <pc:spChg chg="mod">
          <ac:chgData name="김소희" userId="292a1162-0793-4577-a94d-2dae0dfa5995" providerId="ADAL" clId="{2D14C684-66BF-48B8-843B-E2B3DFAF6AD1}" dt="2022-05-25T09:09:04.359" v="2196" actId="1076"/>
          <ac:spMkLst>
            <pc:docMk/>
            <pc:sldMk cId="1964040702" sldId="260"/>
            <ac:spMk id="9" creationId="{05596BCF-D308-A29D-49E5-1678F5F8F27E}"/>
          </ac:spMkLst>
        </pc:spChg>
        <pc:spChg chg="del">
          <ac:chgData name="김소희" userId="292a1162-0793-4577-a94d-2dae0dfa5995" providerId="ADAL" clId="{2D14C684-66BF-48B8-843B-E2B3DFAF6AD1}" dt="2022-05-25T06:06:40.826" v="1317" actId="478"/>
          <ac:spMkLst>
            <pc:docMk/>
            <pc:sldMk cId="1964040702" sldId="260"/>
            <ac:spMk id="12" creationId="{5F1C73A1-A08E-8A02-875A-7CFDD9779310}"/>
          </ac:spMkLst>
        </pc:spChg>
        <pc:picChg chg="del">
          <ac:chgData name="김소희" userId="292a1162-0793-4577-a94d-2dae0dfa5995" providerId="ADAL" clId="{2D14C684-66BF-48B8-843B-E2B3DFAF6AD1}" dt="2022-05-25T06:06:42.697" v="1318" actId="478"/>
          <ac:picMkLst>
            <pc:docMk/>
            <pc:sldMk cId="1964040702" sldId="260"/>
            <ac:picMk id="4" creationId="{A53FDB35-57B3-2BB7-0ADA-E868A5CB60E2}"/>
          </ac:picMkLst>
        </pc:picChg>
        <pc:picChg chg="add del mod">
          <ac:chgData name="김소희" userId="292a1162-0793-4577-a94d-2dae0dfa5995" providerId="ADAL" clId="{2D14C684-66BF-48B8-843B-E2B3DFAF6AD1}" dt="2022-05-25T06:13:07.650" v="1689" actId="478"/>
          <ac:picMkLst>
            <pc:docMk/>
            <pc:sldMk cId="1964040702" sldId="260"/>
            <ac:picMk id="5" creationId="{6B3DEA0A-0DDA-4EB8-7C62-AA1773C3D6D3}"/>
          </ac:picMkLst>
        </pc:picChg>
        <pc:picChg chg="add mod">
          <ac:chgData name="김소희" userId="292a1162-0793-4577-a94d-2dae0dfa5995" providerId="ADAL" clId="{2D14C684-66BF-48B8-843B-E2B3DFAF6AD1}" dt="2022-05-25T11:15:58.544" v="3717" actId="208"/>
          <ac:picMkLst>
            <pc:docMk/>
            <pc:sldMk cId="1964040702" sldId="260"/>
            <ac:picMk id="7" creationId="{85DAC435-E3E2-28D2-5C8E-E475391EDCF3}"/>
          </ac:picMkLst>
        </pc:picChg>
        <pc:picChg chg="del">
          <ac:chgData name="김소희" userId="292a1162-0793-4577-a94d-2dae0dfa5995" providerId="ADAL" clId="{2D14C684-66BF-48B8-843B-E2B3DFAF6AD1}" dt="2022-05-25T06:06:40.826" v="1317" actId="478"/>
          <ac:picMkLst>
            <pc:docMk/>
            <pc:sldMk cId="1964040702" sldId="260"/>
            <ac:picMk id="1026" creationId="{3342C3F4-BF40-9281-83BA-277F78D56F3E}"/>
          </ac:picMkLst>
        </pc:picChg>
      </pc:sldChg>
      <pc:sldChg chg="addSp delSp modSp add mod ord modNotesTx">
        <pc:chgData name="김소희" userId="292a1162-0793-4577-a94d-2dae0dfa5995" providerId="ADAL" clId="{2D14C684-66BF-48B8-843B-E2B3DFAF6AD1}" dt="2022-05-25T11:16:08.235" v="3719" actId="208"/>
        <pc:sldMkLst>
          <pc:docMk/>
          <pc:sldMk cId="1244369066" sldId="261"/>
        </pc:sldMkLst>
        <pc:spChg chg="add mod">
          <ac:chgData name="김소희" userId="292a1162-0793-4577-a94d-2dae0dfa5995" providerId="ADAL" clId="{2D14C684-66BF-48B8-843B-E2B3DFAF6AD1}" dt="2022-05-25T10:09:34.535" v="3429" actId="113"/>
          <ac:spMkLst>
            <pc:docMk/>
            <pc:sldMk cId="1244369066" sldId="261"/>
            <ac:spMk id="6" creationId="{CBFCDDF3-ABBB-3735-97C2-DE31071C1C3A}"/>
          </ac:spMkLst>
        </pc:spChg>
        <pc:spChg chg="add del mod">
          <ac:chgData name="김소희" userId="292a1162-0793-4577-a94d-2dae0dfa5995" providerId="ADAL" clId="{2D14C684-66BF-48B8-843B-E2B3DFAF6AD1}" dt="2022-05-25T09:09:23.014" v="2204" actId="478"/>
          <ac:spMkLst>
            <pc:docMk/>
            <pc:sldMk cId="1244369066" sldId="261"/>
            <ac:spMk id="8" creationId="{6B26A8E7-FC15-9047-B1E8-9A01E77D6975}"/>
          </ac:spMkLst>
        </pc:spChg>
        <pc:spChg chg="del mod">
          <ac:chgData name="김소희" userId="292a1162-0793-4577-a94d-2dae0dfa5995" providerId="ADAL" clId="{2D14C684-66BF-48B8-843B-E2B3DFAF6AD1}" dt="2022-05-25T09:09:18.915" v="2202" actId="478"/>
          <ac:spMkLst>
            <pc:docMk/>
            <pc:sldMk cId="1244369066" sldId="261"/>
            <ac:spMk id="9" creationId="{05596BCF-D308-A29D-49E5-1678F5F8F27E}"/>
          </ac:spMkLst>
        </pc:spChg>
        <pc:spChg chg="add mod">
          <ac:chgData name="김소희" userId="292a1162-0793-4577-a94d-2dae0dfa5995" providerId="ADAL" clId="{2D14C684-66BF-48B8-843B-E2B3DFAF6AD1}" dt="2022-05-25T09:09:19.300" v="2203"/>
          <ac:spMkLst>
            <pc:docMk/>
            <pc:sldMk cId="1244369066" sldId="261"/>
            <ac:spMk id="12" creationId="{6713C329-3379-CD42-4B8D-A56E2B5762E6}"/>
          </ac:spMkLst>
        </pc:spChg>
        <pc:spChg chg="add del mod">
          <ac:chgData name="김소희" userId="292a1162-0793-4577-a94d-2dae0dfa5995" providerId="ADAL" clId="{2D14C684-66BF-48B8-843B-E2B3DFAF6AD1}" dt="2022-05-25T09:19:16.458" v="2657" actId="21"/>
          <ac:spMkLst>
            <pc:docMk/>
            <pc:sldMk cId="1244369066" sldId="261"/>
            <ac:spMk id="13" creationId="{4D84A4EE-DDA8-F920-5CEB-09121DD00902}"/>
          </ac:spMkLst>
        </pc:spChg>
        <pc:spChg chg="add del mod">
          <ac:chgData name="김소희" userId="292a1162-0793-4577-a94d-2dae0dfa5995" providerId="ADAL" clId="{2D14C684-66BF-48B8-843B-E2B3DFAF6AD1}" dt="2022-05-25T09:14:38.791" v="2328" actId="478"/>
          <ac:spMkLst>
            <pc:docMk/>
            <pc:sldMk cId="1244369066" sldId="261"/>
            <ac:spMk id="14" creationId="{D080435D-337A-C658-9966-ADF8B2785EEA}"/>
          </ac:spMkLst>
        </pc:spChg>
        <pc:spChg chg="add mod">
          <ac:chgData name="김소희" userId="292a1162-0793-4577-a94d-2dae0dfa5995" providerId="ADAL" clId="{2D14C684-66BF-48B8-843B-E2B3DFAF6AD1}" dt="2022-05-25T09:39:08.888" v="2850" actId="207"/>
          <ac:spMkLst>
            <pc:docMk/>
            <pc:sldMk cId="1244369066" sldId="261"/>
            <ac:spMk id="16" creationId="{5AC9702E-615C-0324-884D-0FEADE0146F2}"/>
          </ac:spMkLst>
        </pc:spChg>
        <pc:picChg chg="add mod">
          <ac:chgData name="김소희" userId="292a1162-0793-4577-a94d-2dae0dfa5995" providerId="ADAL" clId="{2D14C684-66BF-48B8-843B-E2B3DFAF6AD1}" dt="2022-05-25T11:16:08.235" v="3719" actId="208"/>
          <ac:picMkLst>
            <pc:docMk/>
            <pc:sldMk cId="1244369066" sldId="261"/>
            <ac:picMk id="4" creationId="{3B6A44F2-D860-6C97-55B6-052E647954EB}"/>
          </ac:picMkLst>
        </pc:picChg>
        <pc:picChg chg="del">
          <ac:chgData name="김소희" userId="292a1162-0793-4577-a94d-2dae0dfa5995" providerId="ADAL" clId="{2D14C684-66BF-48B8-843B-E2B3DFAF6AD1}" dt="2022-05-25T06:31:52.946" v="1943" actId="478"/>
          <ac:picMkLst>
            <pc:docMk/>
            <pc:sldMk cId="1244369066" sldId="261"/>
            <ac:picMk id="5" creationId="{6B3DEA0A-0DDA-4EB8-7C62-AA1773C3D6D3}"/>
          </ac:picMkLst>
        </pc:picChg>
      </pc:sldChg>
      <pc:sldChg chg="addSp delSp modSp add del mod ord modShow modNotesTx">
        <pc:chgData name="김소희" userId="292a1162-0793-4577-a94d-2dae0dfa5995" providerId="ADAL" clId="{2D14C684-66BF-48B8-843B-E2B3DFAF6AD1}" dt="2022-05-25T13:48:09.023" v="3899" actId="2696"/>
        <pc:sldMkLst>
          <pc:docMk/>
          <pc:sldMk cId="3936472746" sldId="262"/>
        </pc:sldMkLst>
        <pc:spChg chg="add mod">
          <ac:chgData name="김소희" userId="292a1162-0793-4577-a94d-2dae0dfa5995" providerId="ADAL" clId="{2D14C684-66BF-48B8-843B-E2B3DFAF6AD1}" dt="2022-05-25T11:18:02.175" v="3720" actId="14100"/>
          <ac:spMkLst>
            <pc:docMk/>
            <pc:sldMk cId="3936472746" sldId="262"/>
            <ac:spMk id="5" creationId="{316B33C5-7506-6993-7054-27B933B8D4F7}"/>
          </ac:spMkLst>
        </pc:spChg>
        <pc:spChg chg="add del mod">
          <ac:chgData name="김소희" userId="292a1162-0793-4577-a94d-2dae0dfa5995" providerId="ADAL" clId="{2D14C684-66BF-48B8-843B-E2B3DFAF6AD1}" dt="2022-05-25T13:45:52.292" v="3821"/>
          <ac:spMkLst>
            <pc:docMk/>
            <pc:sldMk cId="3936472746" sldId="262"/>
            <ac:spMk id="6" creationId="{85362E83-E1B8-C859-C4BA-D5DEE4996CC9}"/>
          </ac:spMkLst>
        </pc:spChg>
      </pc:sldChg>
      <pc:sldChg chg="addSp delSp modSp add mod">
        <pc:chgData name="김소희" userId="292a1162-0793-4577-a94d-2dae0dfa5995" providerId="ADAL" clId="{2D14C684-66BF-48B8-843B-E2B3DFAF6AD1}" dt="2022-05-25T16:22:19.053" v="5906" actId="14100"/>
        <pc:sldMkLst>
          <pc:docMk/>
          <pc:sldMk cId="1253064364" sldId="263"/>
        </pc:sldMkLst>
        <pc:spChg chg="add mod">
          <ac:chgData name="김소희" userId="292a1162-0793-4577-a94d-2dae0dfa5995" providerId="ADAL" clId="{2D14C684-66BF-48B8-843B-E2B3DFAF6AD1}" dt="2022-05-25T15:01:52.052" v="3943" actId="20577"/>
          <ac:spMkLst>
            <pc:docMk/>
            <pc:sldMk cId="1253064364" sldId="263"/>
            <ac:spMk id="5" creationId="{FB76C89E-464C-129B-A120-92C215BE805D}"/>
          </ac:spMkLst>
        </pc:spChg>
        <pc:spChg chg="add mod">
          <ac:chgData name="김소희" userId="292a1162-0793-4577-a94d-2dae0dfa5995" providerId="ADAL" clId="{2D14C684-66BF-48B8-843B-E2B3DFAF6AD1}" dt="2022-05-25T16:22:16.253" v="5905" actId="14100"/>
          <ac:spMkLst>
            <pc:docMk/>
            <pc:sldMk cId="1253064364" sldId="263"/>
            <ac:spMk id="6" creationId="{A40077BA-E403-0823-A3AF-ADEBB7EC3F10}"/>
          </ac:spMkLst>
        </pc:spChg>
        <pc:spChg chg="mod">
          <ac:chgData name="김소희" userId="292a1162-0793-4577-a94d-2dae0dfa5995" providerId="ADAL" clId="{2D14C684-66BF-48B8-843B-E2B3DFAF6AD1}" dt="2022-05-25T13:47:49.182" v="3898" actId="20577"/>
          <ac:spMkLst>
            <pc:docMk/>
            <pc:sldMk cId="1253064364" sldId="263"/>
            <ac:spMk id="11" creationId="{9B6A7BE8-DA0E-E598-1132-9B432BA49502}"/>
          </ac:spMkLst>
        </pc:spChg>
        <pc:spChg chg="add mod">
          <ac:chgData name="김소희" userId="292a1162-0793-4577-a94d-2dae0dfa5995" providerId="ADAL" clId="{2D14C684-66BF-48B8-843B-E2B3DFAF6AD1}" dt="2022-05-25T16:22:19.053" v="5906" actId="14100"/>
          <ac:spMkLst>
            <pc:docMk/>
            <pc:sldMk cId="1253064364" sldId="263"/>
            <ac:spMk id="12" creationId="{1B8134A8-E414-9E94-049A-AC2E00CC11DF}"/>
          </ac:spMkLst>
        </pc:spChg>
        <pc:spChg chg="add del mod">
          <ac:chgData name="김소희" userId="292a1162-0793-4577-a94d-2dae0dfa5995" providerId="ADAL" clId="{2D14C684-66BF-48B8-843B-E2B3DFAF6AD1}" dt="2022-05-25T15:47:25.474" v="5183" actId="478"/>
          <ac:spMkLst>
            <pc:docMk/>
            <pc:sldMk cId="1253064364" sldId="263"/>
            <ac:spMk id="13" creationId="{FB70752A-02B0-A34A-E1B0-E569B319741E}"/>
          </ac:spMkLst>
        </pc:spChg>
        <pc:graphicFrameChg chg="add del mod modGraphic">
          <ac:chgData name="김소희" userId="292a1162-0793-4577-a94d-2dae0dfa5995" providerId="ADAL" clId="{2D14C684-66BF-48B8-843B-E2B3DFAF6AD1}" dt="2022-05-25T15:38:09.117" v="5091" actId="478"/>
          <ac:graphicFrameMkLst>
            <pc:docMk/>
            <pc:sldMk cId="1253064364" sldId="263"/>
            <ac:graphicFrameMk id="4" creationId="{8B7D4245-5572-6320-1404-1D5BC19A2425}"/>
          </ac:graphicFrameMkLst>
        </pc:graphicFrameChg>
        <pc:picChg chg="add mod">
          <ac:chgData name="김소희" userId="292a1162-0793-4577-a94d-2dae0dfa5995" providerId="ADAL" clId="{2D14C684-66BF-48B8-843B-E2B3DFAF6AD1}" dt="2022-05-25T15:52:10.222" v="5226" actId="1076"/>
          <ac:picMkLst>
            <pc:docMk/>
            <pc:sldMk cId="1253064364" sldId="263"/>
            <ac:picMk id="1026" creationId="{8FFA2AD2-38CB-C0E6-BF49-D89EC35A8CB8}"/>
          </ac:picMkLst>
        </pc:picChg>
      </pc:sldChg>
      <pc:sldChg chg="addSp modSp add mod ord modNotesTx">
        <pc:chgData name="김소희" userId="292a1162-0793-4577-a94d-2dae0dfa5995" providerId="ADAL" clId="{2D14C684-66BF-48B8-843B-E2B3DFAF6AD1}" dt="2022-05-25T13:52:56.699" v="3932" actId="1076"/>
        <pc:sldMkLst>
          <pc:docMk/>
          <pc:sldMk cId="497665523" sldId="264"/>
        </pc:sldMkLst>
        <pc:spChg chg="add mod">
          <ac:chgData name="김소희" userId="292a1162-0793-4577-a94d-2dae0dfa5995" providerId="ADAL" clId="{2D14C684-66BF-48B8-843B-E2B3DFAF6AD1}" dt="2022-05-25T13:42:58.105" v="3733" actId="207"/>
          <ac:spMkLst>
            <pc:docMk/>
            <pc:sldMk cId="497665523" sldId="264"/>
            <ac:spMk id="2" creationId="{A51815F2-46F5-6CD5-E12F-76AF4E90DA00}"/>
          </ac:spMkLst>
        </pc:spChg>
        <pc:spChg chg="add mod">
          <ac:chgData name="김소희" userId="292a1162-0793-4577-a94d-2dae0dfa5995" providerId="ADAL" clId="{2D14C684-66BF-48B8-843B-E2B3DFAF6AD1}" dt="2022-05-25T13:52:56.699" v="3932" actId="1076"/>
          <ac:spMkLst>
            <pc:docMk/>
            <pc:sldMk cId="497665523" sldId="264"/>
            <ac:spMk id="8" creationId="{4190141D-03CB-B721-73EE-882D807B2C1C}"/>
          </ac:spMkLst>
        </pc:spChg>
        <pc:spChg chg="add mod ord">
          <ac:chgData name="김소희" userId="292a1162-0793-4577-a94d-2dae0dfa5995" providerId="ADAL" clId="{2D14C684-66BF-48B8-843B-E2B3DFAF6AD1}" dt="2022-05-25T13:46:30.344" v="3850" actId="171"/>
          <ac:spMkLst>
            <pc:docMk/>
            <pc:sldMk cId="497665523" sldId="264"/>
            <ac:spMk id="10" creationId="{A9583B25-B5A4-0B6C-7F94-DE9F9C94FA8C}"/>
          </ac:spMkLst>
        </pc:spChg>
      </pc:sldChg>
      <pc:sldChg chg="addSp delSp modSp add mod modNotesTx">
        <pc:chgData name="김소희" userId="292a1162-0793-4577-a94d-2dae0dfa5995" providerId="ADAL" clId="{2D14C684-66BF-48B8-843B-E2B3DFAF6AD1}" dt="2022-05-25T16:48:53.941" v="6247" actId="1076"/>
        <pc:sldMkLst>
          <pc:docMk/>
          <pc:sldMk cId="553633419" sldId="265"/>
        </pc:sldMkLst>
        <pc:spChg chg="del mod">
          <ac:chgData name="김소희" userId="292a1162-0793-4577-a94d-2dae0dfa5995" providerId="ADAL" clId="{2D14C684-66BF-48B8-843B-E2B3DFAF6AD1}" dt="2022-05-25T15:23:25.427" v="4811" actId="478"/>
          <ac:spMkLst>
            <pc:docMk/>
            <pc:sldMk cId="553633419" sldId="265"/>
            <ac:spMk id="5" creationId="{FB76C89E-464C-129B-A120-92C215BE805D}"/>
          </ac:spMkLst>
        </pc:spChg>
        <pc:spChg chg="del mod">
          <ac:chgData name="김소희" userId="292a1162-0793-4577-a94d-2dae0dfa5995" providerId="ADAL" clId="{2D14C684-66BF-48B8-843B-E2B3DFAF6AD1}" dt="2022-05-25T15:26:01.236" v="5068" actId="478"/>
          <ac:spMkLst>
            <pc:docMk/>
            <pc:sldMk cId="553633419" sldId="265"/>
            <ac:spMk id="6" creationId="{A40077BA-E403-0823-A3AF-ADEBB7EC3F10}"/>
          </ac:spMkLst>
        </pc:spChg>
        <pc:spChg chg="add del mod">
          <ac:chgData name="김소희" userId="292a1162-0793-4577-a94d-2dae0dfa5995" providerId="ADAL" clId="{2D14C684-66BF-48B8-843B-E2B3DFAF6AD1}" dt="2022-05-25T16:13:56.659" v="5834" actId="478"/>
          <ac:spMkLst>
            <pc:docMk/>
            <pc:sldMk cId="553633419" sldId="265"/>
            <ac:spMk id="8" creationId="{1C368885-C2A9-0A33-634F-7D6D6EE31492}"/>
          </ac:spMkLst>
        </pc:spChg>
        <pc:spChg chg="add mod">
          <ac:chgData name="김소희" userId="292a1162-0793-4577-a94d-2dae0dfa5995" providerId="ADAL" clId="{2D14C684-66BF-48B8-843B-E2B3DFAF6AD1}" dt="2022-05-25T16:48:53.941" v="6247" actId="1076"/>
          <ac:spMkLst>
            <pc:docMk/>
            <pc:sldMk cId="553633419" sldId="265"/>
            <ac:spMk id="10" creationId="{D662FED3-C15A-DA52-0689-B3A3DCC46D89}"/>
          </ac:spMkLst>
        </pc:spChg>
        <pc:spChg chg="add del mod">
          <ac:chgData name="김소희" userId="292a1162-0793-4577-a94d-2dae0dfa5995" providerId="ADAL" clId="{2D14C684-66BF-48B8-843B-E2B3DFAF6AD1}" dt="2022-05-25T16:14:28.719" v="5847" actId="478"/>
          <ac:spMkLst>
            <pc:docMk/>
            <pc:sldMk cId="553633419" sldId="265"/>
            <ac:spMk id="12" creationId="{16DBFC28-CE33-AD42-D8B0-858E9A70AAB3}"/>
          </ac:spMkLst>
        </pc:spChg>
        <pc:spChg chg="add del mod">
          <ac:chgData name="김소희" userId="292a1162-0793-4577-a94d-2dae0dfa5995" providerId="ADAL" clId="{2D14C684-66BF-48B8-843B-E2B3DFAF6AD1}" dt="2022-05-25T16:41:02.857" v="6199" actId="21"/>
          <ac:spMkLst>
            <pc:docMk/>
            <pc:sldMk cId="553633419" sldId="265"/>
            <ac:spMk id="13" creationId="{64A6E107-F7FF-CFBE-FD84-B3A998EF8316}"/>
          </ac:spMkLst>
        </pc:spChg>
        <pc:spChg chg="add mod">
          <ac:chgData name="김소희" userId="292a1162-0793-4577-a94d-2dae0dfa5995" providerId="ADAL" clId="{2D14C684-66BF-48B8-843B-E2B3DFAF6AD1}" dt="2022-05-25T16:32:41.769" v="6016"/>
          <ac:spMkLst>
            <pc:docMk/>
            <pc:sldMk cId="553633419" sldId="265"/>
            <ac:spMk id="14" creationId="{3FF84DCE-24CE-9340-6BA6-DE55114EAD91}"/>
          </ac:spMkLst>
        </pc:spChg>
        <pc:spChg chg="add mod">
          <ac:chgData name="김소희" userId="292a1162-0793-4577-a94d-2dae0dfa5995" providerId="ADAL" clId="{2D14C684-66BF-48B8-843B-E2B3DFAF6AD1}" dt="2022-05-25T16:45:41" v="6227" actId="1076"/>
          <ac:spMkLst>
            <pc:docMk/>
            <pc:sldMk cId="553633419" sldId="265"/>
            <ac:spMk id="20" creationId="{578E3314-3B78-16E1-D333-E4FB5A07A5F5}"/>
          </ac:spMkLst>
        </pc:spChg>
        <pc:picChg chg="add del mod">
          <ac:chgData name="김소희" userId="292a1162-0793-4577-a94d-2dae0dfa5995" providerId="ADAL" clId="{2D14C684-66BF-48B8-843B-E2B3DFAF6AD1}" dt="2022-05-25T16:41:02.857" v="6199" actId="21"/>
          <ac:picMkLst>
            <pc:docMk/>
            <pc:sldMk cId="553633419" sldId="265"/>
            <ac:picMk id="7" creationId="{A80AD8F9-A2E4-5672-88FE-6923185C829C}"/>
          </ac:picMkLst>
        </pc:picChg>
        <pc:picChg chg="del">
          <ac:chgData name="김소희" userId="292a1162-0793-4577-a94d-2dae0dfa5995" providerId="ADAL" clId="{2D14C684-66BF-48B8-843B-E2B3DFAF6AD1}" dt="2022-05-25T15:23:15.875" v="4808" actId="478"/>
          <ac:picMkLst>
            <pc:docMk/>
            <pc:sldMk cId="553633419" sldId="265"/>
            <ac:picMk id="1026" creationId="{8FFA2AD2-38CB-C0E6-BF49-D89EC35A8CB8}"/>
          </ac:picMkLst>
        </pc:picChg>
        <pc:picChg chg="add mod">
          <ac:chgData name="김소희" userId="292a1162-0793-4577-a94d-2dae0dfa5995" providerId="ADAL" clId="{2D14C684-66BF-48B8-843B-E2B3DFAF6AD1}" dt="2022-05-25T16:45:13.111" v="6217" actId="1076"/>
          <ac:picMkLst>
            <pc:docMk/>
            <pc:sldMk cId="553633419" sldId="265"/>
            <ac:picMk id="4098" creationId="{C1C4BA79-923B-5072-4843-52D5F8A3ECE9}"/>
          </ac:picMkLst>
        </pc:picChg>
        <pc:picChg chg="add del">
          <ac:chgData name="김소희" userId="292a1162-0793-4577-a94d-2dae0dfa5995" providerId="ADAL" clId="{2D14C684-66BF-48B8-843B-E2B3DFAF6AD1}" dt="2022-05-25T16:34:06.818" v="6022" actId="478"/>
          <ac:picMkLst>
            <pc:docMk/>
            <pc:sldMk cId="553633419" sldId="265"/>
            <ac:picMk id="4100" creationId="{8B069B4B-5ACF-8B07-43BC-BC3FEFAB53B8}"/>
          </ac:picMkLst>
        </pc:picChg>
        <pc:picChg chg="add mod">
          <ac:chgData name="김소희" userId="292a1162-0793-4577-a94d-2dae0dfa5995" providerId="ADAL" clId="{2D14C684-66BF-48B8-843B-E2B3DFAF6AD1}" dt="2022-05-25T16:45:42.744" v="6228" actId="1076"/>
          <ac:picMkLst>
            <pc:docMk/>
            <pc:sldMk cId="553633419" sldId="265"/>
            <ac:picMk id="4102" creationId="{CBD542FC-C02B-8234-EBDC-50AC03C9B6C3}"/>
          </ac:picMkLst>
        </pc:picChg>
        <pc:picChg chg="add del mod">
          <ac:chgData name="김소희" userId="292a1162-0793-4577-a94d-2dae0dfa5995" providerId="ADAL" clId="{2D14C684-66BF-48B8-843B-E2B3DFAF6AD1}" dt="2022-05-25T16:47:52.215" v="6230" actId="478"/>
          <ac:picMkLst>
            <pc:docMk/>
            <pc:sldMk cId="553633419" sldId="265"/>
            <ac:picMk id="4104" creationId="{8C38E9D5-2517-88DF-AC40-311A175FB4E0}"/>
          </ac:picMkLst>
        </pc:picChg>
        <pc:picChg chg="add mod">
          <ac:chgData name="김소희" userId="292a1162-0793-4577-a94d-2dae0dfa5995" providerId="ADAL" clId="{2D14C684-66BF-48B8-843B-E2B3DFAF6AD1}" dt="2022-05-25T16:48:01.937" v="6233" actId="1076"/>
          <ac:picMkLst>
            <pc:docMk/>
            <pc:sldMk cId="553633419" sldId="265"/>
            <ac:picMk id="4106" creationId="{9642D4DF-9D7F-BA1F-17E8-9546BAD9E885}"/>
          </ac:picMkLst>
        </pc:picChg>
      </pc:sldChg>
      <pc:sldChg chg="addSp delSp modSp add mod modNotesTx">
        <pc:chgData name="김소희" userId="292a1162-0793-4577-a94d-2dae0dfa5995" providerId="ADAL" clId="{2D14C684-66BF-48B8-843B-E2B3DFAF6AD1}" dt="2022-05-25T16:26:32.876" v="5921" actId="1076"/>
        <pc:sldMkLst>
          <pc:docMk/>
          <pc:sldMk cId="1400947081" sldId="266"/>
        </pc:sldMkLst>
        <pc:spChg chg="del">
          <ac:chgData name="김소희" userId="292a1162-0793-4577-a94d-2dae0dfa5995" providerId="ADAL" clId="{2D14C684-66BF-48B8-843B-E2B3DFAF6AD1}" dt="2022-05-25T15:47:04.642" v="5178" actId="478"/>
          <ac:spMkLst>
            <pc:docMk/>
            <pc:sldMk cId="1400947081" sldId="266"/>
            <ac:spMk id="6" creationId="{A40077BA-E403-0823-A3AF-ADEBB7EC3F10}"/>
          </ac:spMkLst>
        </pc:spChg>
        <pc:spChg chg="add mod">
          <ac:chgData name="김소희" userId="292a1162-0793-4577-a94d-2dae0dfa5995" providerId="ADAL" clId="{2D14C684-66BF-48B8-843B-E2B3DFAF6AD1}" dt="2022-05-25T16:22:38.597" v="5910" actId="14100"/>
          <ac:spMkLst>
            <pc:docMk/>
            <pc:sldMk cId="1400947081" sldId="266"/>
            <ac:spMk id="10" creationId="{A2E677E9-323B-CB46-FAE5-5BA21BFB78D3}"/>
          </ac:spMkLst>
        </pc:spChg>
        <pc:spChg chg="del">
          <ac:chgData name="김소희" userId="292a1162-0793-4577-a94d-2dae0dfa5995" providerId="ADAL" clId="{2D14C684-66BF-48B8-843B-E2B3DFAF6AD1}" dt="2022-05-25T15:47:08.340" v="5180" actId="478"/>
          <ac:spMkLst>
            <pc:docMk/>
            <pc:sldMk cId="1400947081" sldId="266"/>
            <ac:spMk id="12" creationId="{1B8134A8-E414-9E94-049A-AC2E00CC11DF}"/>
          </ac:spMkLst>
        </pc:spChg>
        <pc:spChg chg="del mod">
          <ac:chgData name="김소희" userId="292a1162-0793-4577-a94d-2dae0dfa5995" providerId="ADAL" clId="{2D14C684-66BF-48B8-843B-E2B3DFAF6AD1}" dt="2022-05-25T16:19:33.467" v="5878" actId="478"/>
          <ac:spMkLst>
            <pc:docMk/>
            <pc:sldMk cId="1400947081" sldId="266"/>
            <ac:spMk id="13" creationId="{FB70752A-02B0-A34A-E1B0-E569B319741E}"/>
          </ac:spMkLst>
        </pc:spChg>
        <pc:spChg chg="add del mod">
          <ac:chgData name="김소희" userId="292a1162-0793-4577-a94d-2dae0dfa5995" providerId="ADAL" clId="{2D14C684-66BF-48B8-843B-E2B3DFAF6AD1}" dt="2022-05-25T16:08:40.785" v="5534" actId="478"/>
          <ac:spMkLst>
            <pc:docMk/>
            <pc:sldMk cId="1400947081" sldId="266"/>
            <ac:spMk id="14" creationId="{9D13D1CF-EFE6-0748-DB34-9F937002CAB5}"/>
          </ac:spMkLst>
        </pc:spChg>
        <pc:spChg chg="add del mod">
          <ac:chgData name="김소희" userId="292a1162-0793-4577-a94d-2dae0dfa5995" providerId="ADAL" clId="{2D14C684-66BF-48B8-843B-E2B3DFAF6AD1}" dt="2022-05-25T16:14:05.492" v="5839" actId="21"/>
          <ac:spMkLst>
            <pc:docMk/>
            <pc:sldMk cId="1400947081" sldId="266"/>
            <ac:spMk id="15" creationId="{FBA121CB-4030-076F-188D-2AF73A8B64A5}"/>
          </ac:spMkLst>
        </pc:spChg>
        <pc:picChg chg="add del mod">
          <ac:chgData name="김소희" userId="292a1162-0793-4577-a94d-2dae0dfa5995" providerId="ADAL" clId="{2D14C684-66BF-48B8-843B-E2B3DFAF6AD1}" dt="2022-05-25T16:22:52.460" v="5911" actId="478"/>
          <ac:picMkLst>
            <pc:docMk/>
            <pc:sldMk cId="1400947081" sldId="266"/>
            <ac:picMk id="16" creationId="{996C0E47-E929-E5D0-28B6-2C7F57E26513}"/>
          </ac:picMkLst>
        </pc:picChg>
        <pc:picChg chg="del">
          <ac:chgData name="김소희" userId="292a1162-0793-4577-a94d-2dae0dfa5995" providerId="ADAL" clId="{2D14C684-66BF-48B8-843B-E2B3DFAF6AD1}" dt="2022-05-25T15:47:06.206" v="5179" actId="478"/>
          <ac:picMkLst>
            <pc:docMk/>
            <pc:sldMk cId="1400947081" sldId="266"/>
            <ac:picMk id="1026" creationId="{8FFA2AD2-38CB-C0E6-BF49-D89EC35A8CB8}"/>
          </ac:picMkLst>
        </pc:picChg>
        <pc:picChg chg="add del mod">
          <ac:chgData name="김소희" userId="292a1162-0793-4577-a94d-2dae0dfa5995" providerId="ADAL" clId="{2D14C684-66BF-48B8-843B-E2B3DFAF6AD1}" dt="2022-05-25T16:18:29.074" v="5872" actId="478"/>
          <ac:picMkLst>
            <pc:docMk/>
            <pc:sldMk cId="1400947081" sldId="266"/>
            <ac:picMk id="2050" creationId="{EDE780F7-938C-F713-E82B-CD6EAD2A7714}"/>
          </ac:picMkLst>
        </pc:picChg>
        <pc:picChg chg="add mod">
          <ac:chgData name="김소희" userId="292a1162-0793-4577-a94d-2dae0dfa5995" providerId="ADAL" clId="{2D14C684-66BF-48B8-843B-E2B3DFAF6AD1}" dt="2022-05-25T16:25:00.773" v="5916" actId="1076"/>
          <ac:picMkLst>
            <pc:docMk/>
            <pc:sldMk cId="1400947081" sldId="266"/>
            <ac:picMk id="2052" creationId="{053D3FA7-9029-D82A-D589-7FF44ADE85F2}"/>
          </ac:picMkLst>
        </pc:picChg>
        <pc:picChg chg="add mod">
          <ac:chgData name="김소희" userId="292a1162-0793-4577-a94d-2dae0dfa5995" providerId="ADAL" clId="{2D14C684-66BF-48B8-843B-E2B3DFAF6AD1}" dt="2022-05-25T16:26:32.876" v="5921" actId="1076"/>
          <ac:picMkLst>
            <pc:docMk/>
            <pc:sldMk cId="1400947081" sldId="266"/>
            <ac:picMk id="2054" creationId="{7EAA6533-03DD-5611-E482-490BAA714763}"/>
          </ac:picMkLst>
        </pc:picChg>
      </pc:sldChg>
      <pc:sldChg chg="addSp delSp modSp add mod">
        <pc:chgData name="김소희" userId="292a1162-0793-4577-a94d-2dae0dfa5995" providerId="ADAL" clId="{2D14C684-66BF-48B8-843B-E2B3DFAF6AD1}" dt="2022-05-25T16:48:45.170" v="6246" actId="1076"/>
        <pc:sldMkLst>
          <pc:docMk/>
          <pc:sldMk cId="231006555" sldId="267"/>
        </pc:sldMkLst>
        <pc:spChg chg="add mod">
          <ac:chgData name="김소희" userId="292a1162-0793-4577-a94d-2dae0dfa5995" providerId="ADAL" clId="{2D14C684-66BF-48B8-843B-E2B3DFAF6AD1}" dt="2022-05-25T16:48:45.170" v="6246" actId="1076"/>
          <ac:spMkLst>
            <pc:docMk/>
            <pc:sldMk cId="231006555" sldId="267"/>
            <ac:spMk id="5" creationId="{D70102A7-91DD-2199-C138-E6C3BF81C2D4}"/>
          </ac:spMkLst>
        </pc:spChg>
        <pc:spChg chg="add mod">
          <ac:chgData name="김소희" userId="292a1162-0793-4577-a94d-2dae0dfa5995" providerId="ADAL" clId="{2D14C684-66BF-48B8-843B-E2B3DFAF6AD1}" dt="2022-05-25T16:48:12.374" v="6236" actId="1076"/>
          <ac:spMkLst>
            <pc:docMk/>
            <pc:sldMk cId="231006555" sldId="267"/>
            <ac:spMk id="7" creationId="{6BF83419-FFB7-E183-CDBE-D9EAF95FEC70}"/>
          </ac:spMkLst>
        </pc:spChg>
        <pc:picChg chg="add mod">
          <ac:chgData name="김소희" userId="292a1162-0793-4577-a94d-2dae0dfa5995" providerId="ADAL" clId="{2D14C684-66BF-48B8-843B-E2B3DFAF6AD1}" dt="2022-05-25T16:42:47.949" v="6210" actId="1076"/>
          <ac:picMkLst>
            <pc:docMk/>
            <pc:sldMk cId="231006555" sldId="267"/>
            <ac:picMk id="4" creationId="{9E21D2B0-517E-EBFD-3ECD-DF0CEC183CE7}"/>
          </ac:picMkLst>
        </pc:picChg>
        <pc:picChg chg="add del mod">
          <ac:chgData name="김소희" userId="292a1162-0793-4577-a94d-2dae0dfa5995" providerId="ADAL" clId="{2D14C684-66BF-48B8-843B-E2B3DFAF6AD1}" dt="2022-05-25T16:42:24.751" v="6203" actId="478"/>
          <ac:picMkLst>
            <pc:docMk/>
            <pc:sldMk cId="231006555" sldId="267"/>
            <ac:picMk id="6" creationId="{9C9161D2-7C81-538F-1A10-AE3D599757A9}"/>
          </ac:picMkLst>
        </pc:picChg>
      </pc:sldChg>
      <pc:sldChg chg="add del">
        <pc:chgData name="김소희" userId="292a1162-0793-4577-a94d-2dae0dfa5995" providerId="ADAL" clId="{2D14C684-66BF-48B8-843B-E2B3DFAF6AD1}" dt="2022-05-25T16:14:04.140" v="5837"/>
        <pc:sldMkLst>
          <pc:docMk/>
          <pc:sldMk cId="3311970231" sldId="267"/>
        </pc:sldMkLst>
      </pc:sldChg>
      <pc:sldChg chg="addSp delSp modSp add mod ord">
        <pc:chgData name="김소희" userId="292a1162-0793-4577-a94d-2dae0dfa5995" providerId="ADAL" clId="{2D14C684-66BF-48B8-843B-E2B3DFAF6AD1}" dt="2022-05-25T16:28:05.551" v="5925" actId="1076"/>
        <pc:sldMkLst>
          <pc:docMk/>
          <pc:sldMk cId="798139295" sldId="268"/>
        </pc:sldMkLst>
        <pc:spChg chg="del">
          <ac:chgData name="김소희" userId="292a1162-0793-4577-a94d-2dae0dfa5995" providerId="ADAL" clId="{2D14C684-66BF-48B8-843B-E2B3DFAF6AD1}" dt="2022-05-25T16:17:54.150" v="5866" actId="478"/>
          <ac:spMkLst>
            <pc:docMk/>
            <pc:sldMk cId="798139295" sldId="268"/>
            <ac:spMk id="10" creationId="{A2E677E9-323B-CB46-FAE5-5BA21BFB78D3}"/>
          </ac:spMkLst>
        </pc:spChg>
        <pc:spChg chg="mod">
          <ac:chgData name="김소희" userId="292a1162-0793-4577-a94d-2dae0dfa5995" providerId="ADAL" clId="{2D14C684-66BF-48B8-843B-E2B3DFAF6AD1}" dt="2022-05-25T16:22:12.791" v="5904" actId="14100"/>
          <ac:spMkLst>
            <pc:docMk/>
            <pc:sldMk cId="798139295" sldId="268"/>
            <ac:spMk id="13" creationId="{FB70752A-02B0-A34A-E1B0-E569B319741E}"/>
          </ac:spMkLst>
        </pc:spChg>
        <pc:picChg chg="del mod">
          <ac:chgData name="김소희" userId="292a1162-0793-4577-a94d-2dae0dfa5995" providerId="ADAL" clId="{2D14C684-66BF-48B8-843B-E2B3DFAF6AD1}" dt="2022-05-25T16:27:54.474" v="5922" actId="478"/>
          <ac:picMkLst>
            <pc:docMk/>
            <pc:sldMk cId="798139295" sldId="268"/>
            <ac:picMk id="2050" creationId="{EDE780F7-938C-F713-E82B-CD6EAD2A7714}"/>
          </ac:picMkLst>
        </pc:picChg>
        <pc:picChg chg="add mod">
          <ac:chgData name="김소희" userId="292a1162-0793-4577-a94d-2dae0dfa5995" providerId="ADAL" clId="{2D14C684-66BF-48B8-843B-E2B3DFAF6AD1}" dt="2022-05-25T16:28:05.551" v="5925" actId="1076"/>
          <ac:picMkLst>
            <pc:docMk/>
            <pc:sldMk cId="798139295" sldId="268"/>
            <ac:picMk id="3074" creationId="{7C0A03D3-6518-6DC8-36C7-6CF5363DBBFD}"/>
          </ac:picMkLst>
        </pc:picChg>
      </pc:sldChg>
      <pc:sldChg chg="add">
        <pc:chgData name="김소희" userId="292a1162-0793-4577-a94d-2dae0dfa5995" providerId="ADAL" clId="{2D14C684-66BF-48B8-843B-E2B3DFAF6AD1}" dt="2022-05-25T16:40:57.631" v="6198" actId="2890"/>
        <pc:sldMkLst>
          <pc:docMk/>
          <pc:sldMk cId="475657439" sldId="269"/>
        </pc:sldMkLst>
      </pc:sldChg>
      <pc:sldMasterChg chg="setBg modSldLayout">
        <pc:chgData name="김소희" userId="292a1162-0793-4577-a94d-2dae0dfa5995" providerId="ADAL" clId="{2D14C684-66BF-48B8-843B-E2B3DFAF6AD1}" dt="2022-05-25T05:23:20" v="129"/>
        <pc:sldMasterMkLst>
          <pc:docMk/>
          <pc:sldMasterMk cId="1943343853" sldId="2147483648"/>
        </pc:sldMasterMkLst>
        <pc:sldLayoutChg chg="setBg">
          <pc:chgData name="김소희" userId="292a1162-0793-4577-a94d-2dae0dfa5995" providerId="ADAL" clId="{2D14C684-66BF-48B8-843B-E2B3DFAF6AD1}" dt="2022-05-25T05:23:20" v="129"/>
          <pc:sldLayoutMkLst>
            <pc:docMk/>
            <pc:sldMasterMk cId="1943343853" sldId="2147483648"/>
            <pc:sldLayoutMk cId="1268510650" sldId="2147483649"/>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851334253" sldId="2147483650"/>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1635880983" sldId="2147483651"/>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988990220" sldId="2147483652"/>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81757217" sldId="2147483653"/>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821146328" sldId="2147483654"/>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088167148" sldId="2147483655"/>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1139097351" sldId="2147483656"/>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12241967" sldId="2147483657"/>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600595517" sldId="2147483658"/>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930169151"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B7485F-CE4D-45BD-B663-356DAE6D8828}" type="datetimeFigureOut">
              <a:rPr lang="ko-KR" altLang="en-US" smtClean="0"/>
              <a:t>2022-05-25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B0960-82CB-463A-8301-E37EC33E661B}" type="slidenum">
              <a:rPr lang="ko-KR" altLang="en-US" smtClean="0"/>
              <a:t>‹#›</a:t>
            </a:fld>
            <a:endParaRPr lang="ko-KR" altLang="en-US"/>
          </a:p>
        </p:txBody>
      </p:sp>
    </p:spTree>
    <p:extLst>
      <p:ext uri="{BB962C8B-B14F-4D97-AF65-F5344CB8AC3E}">
        <p14:creationId xmlns:p14="http://schemas.microsoft.com/office/powerpoint/2010/main" val="375354721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76B0960-82CB-463A-8301-E37EC33E661B}" type="slidenum">
              <a:rPr lang="ko-KR" altLang="en-US" smtClean="0"/>
              <a:t>1</a:t>
            </a:fld>
            <a:endParaRPr lang="ko-KR" altLang="en-US"/>
          </a:p>
        </p:txBody>
      </p:sp>
    </p:spTree>
    <p:extLst>
      <p:ext uri="{BB962C8B-B14F-4D97-AF65-F5344CB8AC3E}">
        <p14:creationId xmlns:p14="http://schemas.microsoft.com/office/powerpoint/2010/main" val="2078954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10</a:t>
            </a:fld>
            <a:endParaRPr lang="ko-KR" altLang="en-US"/>
          </a:p>
        </p:txBody>
      </p:sp>
    </p:spTree>
    <p:extLst>
      <p:ext uri="{BB962C8B-B14F-4D97-AF65-F5344CB8AC3E}">
        <p14:creationId xmlns:p14="http://schemas.microsoft.com/office/powerpoint/2010/main" val="1186264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11</a:t>
            </a:fld>
            <a:endParaRPr lang="ko-KR" altLang="en-US"/>
          </a:p>
        </p:txBody>
      </p:sp>
    </p:spTree>
    <p:extLst>
      <p:ext uri="{BB962C8B-B14F-4D97-AF65-F5344CB8AC3E}">
        <p14:creationId xmlns:p14="http://schemas.microsoft.com/office/powerpoint/2010/main" val="3739742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When we see that car is moving, we hear the engine sound at the same time. </a:t>
            </a:r>
          </a:p>
          <a:p>
            <a:r>
              <a:rPr lang="en-US" altLang="ko-KR" dirty="0"/>
              <a:t>As shown in example, the engine sound suggests where the source may be in the physical world. </a:t>
            </a:r>
          </a:p>
          <a:p>
            <a:endParaRPr lang="en-US" altLang="ko-KR" dirty="0"/>
          </a:p>
          <a:p>
            <a:r>
              <a:rPr lang="en-US" altLang="ko-KR" dirty="0"/>
              <a:t>Human unconsciously learn the correlation between visual – audio examples from their whole life. Human can understand and localize the sound source even without </a:t>
            </a:r>
            <a:r>
              <a:rPr lang="en-US" altLang="ko-KR" dirty="0" err="1"/>
              <a:t>seperate</a:t>
            </a:r>
            <a:r>
              <a:rPr lang="en-US" altLang="ko-KR" dirty="0"/>
              <a:t> education.</a:t>
            </a:r>
          </a:p>
          <a:p>
            <a:r>
              <a:rPr lang="en-US" altLang="ko-KR" dirty="0"/>
              <a:t>In this photo, we can localize sound sources naturally, that means we know where the engine sound come from without any education.</a:t>
            </a:r>
          </a:p>
          <a:p>
            <a:r>
              <a:rPr lang="en-US" altLang="ko-KR" dirty="0"/>
              <a:t>Naturally, videos and their corresponding sounds also occur together in a synchronized way. </a:t>
            </a:r>
          </a:p>
          <a:p>
            <a:r>
              <a:rPr lang="en-US" altLang="ko-KR" dirty="0"/>
              <a:t>The question “Can a machine learning model learn to associate the sound with the visual scene to reveal the sound source location without any supervision similar to human perception?” was a motivation of their work.</a:t>
            </a:r>
          </a:p>
          <a:p>
            <a:r>
              <a:rPr lang="en-US" altLang="ko-KR" dirty="0"/>
              <a:t>So, in this paper, they model the spatial correspondence between visual and audio information by leveraging the correlation between the modalities based on simply watching and listening to videos in unsupervised way, called learning based sound source localization</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a:t>
            </a:fld>
            <a:endParaRPr lang="ko-KR" altLang="en-US"/>
          </a:p>
        </p:txBody>
      </p:sp>
    </p:spTree>
    <p:extLst>
      <p:ext uri="{BB962C8B-B14F-4D97-AF65-F5344CB8AC3E}">
        <p14:creationId xmlns:p14="http://schemas.microsoft.com/office/powerpoint/2010/main" val="37916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learning task for sound source localization from listening is challenging, especially from unlabeled data. Unconstrained videos are likely to contain unrelated audio to the visual contents or audio source that is off the screen, e.g., narration, commenting, </a:t>
            </a:r>
            <a:r>
              <a:rPr lang="en-US" altLang="ko-KR" dirty="0" err="1"/>
              <a:t>etc</a:t>
            </a:r>
            <a:endParaRPr lang="en-US" altLang="ko-KR" dirty="0"/>
          </a:p>
          <a:p>
            <a:endParaRPr lang="en-US" altLang="ko-KR" dirty="0"/>
          </a:p>
          <a:p>
            <a:r>
              <a:rPr lang="en-US" altLang="ko-KR" dirty="0"/>
              <a:t>Another challenge is a classical phenomenon in learning theory, pigeon superstition.</a:t>
            </a:r>
          </a:p>
          <a:p>
            <a:r>
              <a:rPr lang="en-US" altLang="ko-KR" dirty="0"/>
              <a:t>It is an experiment about delivering food to hungry pigeons in a cage at regular time. Pigeons believe that their specific action make food arrive, reinforced to do a specific action. Such self-reinforcement occurs regardless of trueness of causality of the event and its chance. </a:t>
            </a:r>
          </a:p>
          <a:p>
            <a:r>
              <a:rPr lang="en-US" altLang="ko-KR" dirty="0"/>
              <a:t>Some of such fundamental issues that naturally occur in the context of animal learning also appear in machine learning.</a:t>
            </a:r>
          </a:p>
          <a:p>
            <a:endParaRPr lang="en-US" altLang="ko-KR" dirty="0"/>
          </a:p>
          <a:p>
            <a:r>
              <a:rPr lang="en-US" altLang="ko-KR" dirty="0"/>
              <a:t>These biases the resulting localization to be semantically unmatched, in some examples.</a:t>
            </a:r>
          </a:p>
          <a:p>
            <a:r>
              <a:rPr lang="en-US" altLang="ko-KR" dirty="0"/>
              <a:t>Unsupervised are difficult to disambiguate the sound sources without certain amount of supervision, as the picture show.</a:t>
            </a:r>
          </a:p>
          <a:p>
            <a:endParaRPr lang="en-US" altLang="ko-KR" dirty="0"/>
          </a:p>
          <a:p>
            <a:r>
              <a:rPr lang="en-US" altLang="ko-KR" dirty="0"/>
              <a:t>They correct this issue by semi-supervised setting, </a:t>
            </a:r>
            <a:r>
              <a:rPr lang="en-US" altLang="ko-KR" dirty="0" err="1"/>
              <a:t>pri</a:t>
            </a:r>
            <a:endParaRPr lang="en-US" altLang="ko-KR" dirty="0"/>
          </a:p>
          <a:p>
            <a:endParaRPr lang="en-US" altLang="ko-KR" dirty="0"/>
          </a:p>
          <a:p>
            <a:r>
              <a:rPr lang="en-US" altLang="ko-KR" dirty="0"/>
              <a:t>They annotate a new sound source localization dataset. Their dataset is the first to address the problem of learning based sound localization.</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3</a:t>
            </a:fld>
            <a:endParaRPr lang="ko-KR" altLang="en-US"/>
          </a:p>
        </p:txBody>
      </p:sp>
    </p:spTree>
    <p:extLst>
      <p:ext uri="{BB962C8B-B14F-4D97-AF65-F5344CB8AC3E}">
        <p14:creationId xmlns:p14="http://schemas.microsoft.com/office/powerpoint/2010/main" val="3413366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They designed model by using 2 stream network architecture (sound and visual network).</a:t>
            </a:r>
          </a:p>
          <a:p>
            <a:r>
              <a:rPr lang="en-US" altLang="ko-KR" dirty="0"/>
              <a:t>It is designed to tackle the problem of sound source localization with unsupervised learning. </a:t>
            </a:r>
          </a:p>
          <a:p>
            <a:r>
              <a:rPr lang="en-US" altLang="ko-KR" dirty="0"/>
              <a:t>The network uses frame and sound pairs to learn to localize the sound source. </a:t>
            </a:r>
          </a:p>
          <a:p>
            <a:r>
              <a:rPr lang="en-US" altLang="ko-KR" dirty="0"/>
              <a:t>I will explain more about architecture later.</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4</a:t>
            </a:fld>
            <a:endParaRPr lang="ko-KR" altLang="en-US"/>
          </a:p>
        </p:txBody>
      </p:sp>
    </p:spTree>
    <p:extLst>
      <p:ext uri="{BB962C8B-B14F-4D97-AF65-F5344CB8AC3E}">
        <p14:creationId xmlns:p14="http://schemas.microsoft.com/office/powerpoint/2010/main" val="1880922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main contributions of this paper is these 3 things.</a:t>
            </a:r>
          </a:p>
          <a:p>
            <a:r>
              <a:rPr lang="en-US" altLang="ko-KR" dirty="0"/>
              <a:t>They introduce a learning framework to localize sound source using the attention mechanism, which is guided by sound information, with a paired sound and video frame. Thus, the sound source localization can be interactive with given sound input.</a:t>
            </a:r>
          </a:p>
          <a:p>
            <a:r>
              <a:rPr lang="en-US" altLang="ko-KR" dirty="0"/>
              <a:t>They propose a unified end-to-end deep convolutional neural network architecture that accommodates unsupervised, semi-supervised, and fully-supervised learning.</a:t>
            </a:r>
          </a:p>
          <a:p>
            <a:r>
              <a:rPr lang="en-US" altLang="ko-KR" dirty="0"/>
              <a:t>They collect and annotate a new sound source localization dataset, which provides supervised information and facilitates quantitative and qualitative analysis.</a:t>
            </a:r>
          </a:p>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5</a:t>
            </a:fld>
            <a:endParaRPr lang="ko-KR" altLang="en-US"/>
          </a:p>
        </p:txBody>
      </p:sp>
    </p:spTree>
    <p:extLst>
      <p:ext uri="{BB962C8B-B14F-4D97-AF65-F5344CB8AC3E}">
        <p14:creationId xmlns:p14="http://schemas.microsoft.com/office/powerpoint/2010/main" val="1429937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6</a:t>
            </a:fld>
            <a:endParaRPr lang="ko-KR" altLang="en-US"/>
          </a:p>
        </p:txBody>
      </p:sp>
    </p:spTree>
    <p:extLst>
      <p:ext uri="{BB962C8B-B14F-4D97-AF65-F5344CB8AC3E}">
        <p14:creationId xmlns:p14="http://schemas.microsoft.com/office/powerpoint/2010/main" val="1336091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Containing other studies, It is guided by visual information, and two sources of information are closely correlated that humans can unconsciously learn the capability.</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7</a:t>
            </a:fld>
            <a:endParaRPr lang="ko-KR" altLang="en-US"/>
          </a:p>
        </p:txBody>
      </p:sp>
    </p:spTree>
    <p:extLst>
      <p:ext uri="{BB962C8B-B14F-4D97-AF65-F5344CB8AC3E}">
        <p14:creationId xmlns:p14="http://schemas.microsoft.com/office/powerpoint/2010/main" val="2965823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Containing other studies, It is guided by visual information, and two sources of information are closely correlated that humans can unconsciously learn the capability.</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8</a:t>
            </a:fld>
            <a:endParaRPr lang="ko-KR" altLang="en-US"/>
          </a:p>
        </p:txBody>
      </p:sp>
    </p:spTree>
    <p:extLst>
      <p:ext uri="{BB962C8B-B14F-4D97-AF65-F5344CB8AC3E}">
        <p14:creationId xmlns:p14="http://schemas.microsoft.com/office/powerpoint/2010/main" val="384850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Acoustic based approach [29, 33] has been practically used in surveillance and instrumentation engineering. It requires specific devices, e.g., microphone arrays, to capture phase differences of sound arrival. In this work, we learn sound source localization in the visual domain without any special devices but a microphone to capture sound.</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9</a:t>
            </a:fld>
            <a:endParaRPr lang="ko-KR" altLang="en-US"/>
          </a:p>
        </p:txBody>
      </p:sp>
    </p:spTree>
    <p:extLst>
      <p:ext uri="{BB962C8B-B14F-4D97-AF65-F5344CB8AC3E}">
        <p14:creationId xmlns:p14="http://schemas.microsoft.com/office/powerpoint/2010/main" val="2642754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DBD315-E2B1-1773-3A15-E6F308D4D3B6}"/>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B58C3B38-DFEE-55C4-F5EB-E5D8AA633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9FD1F8D6-FE62-3350-D624-FD878B2340A9}"/>
              </a:ext>
            </a:extLst>
          </p:cNvPr>
          <p:cNvSpPr>
            <a:spLocks noGrp="1"/>
          </p:cNvSpPr>
          <p:nvPr>
            <p:ph type="dt" sz="half" idx="10"/>
          </p:nvPr>
        </p:nvSpPr>
        <p:spPr/>
        <p:txBody>
          <a:bodyPr/>
          <a:lstStyle/>
          <a:p>
            <a:fld id="{A0CB8CDE-A263-4209-A3D7-E80A82A08E9C}" type="datetimeFigureOut">
              <a:rPr lang="ko-KR" altLang="en-US" smtClean="0"/>
              <a:t>2022-05-25</a:t>
            </a:fld>
            <a:endParaRPr lang="ko-KR" altLang="en-US"/>
          </a:p>
        </p:txBody>
      </p:sp>
      <p:sp>
        <p:nvSpPr>
          <p:cNvPr id="5" name="바닥글 개체 틀 4">
            <a:extLst>
              <a:ext uri="{FF2B5EF4-FFF2-40B4-BE49-F238E27FC236}">
                <a16:creationId xmlns:a16="http://schemas.microsoft.com/office/drawing/2014/main" id="{FF5550BC-0E28-9FCC-9575-15427D22B6C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60EBD47-330B-DB3A-C87A-3BD27CCD57C0}"/>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1268510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2C5DCC-A4C5-DE3F-30D3-71B8612A0B3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912F252F-3C8F-DE7E-A7AA-4DE663CAA3A6}"/>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697EC9C-86C1-DF92-68BE-B8D8AC59C8D9}"/>
              </a:ext>
            </a:extLst>
          </p:cNvPr>
          <p:cNvSpPr>
            <a:spLocks noGrp="1"/>
          </p:cNvSpPr>
          <p:nvPr>
            <p:ph type="dt" sz="half" idx="10"/>
          </p:nvPr>
        </p:nvSpPr>
        <p:spPr/>
        <p:txBody>
          <a:bodyPr/>
          <a:lstStyle/>
          <a:p>
            <a:fld id="{A0CB8CDE-A263-4209-A3D7-E80A82A08E9C}" type="datetimeFigureOut">
              <a:rPr lang="ko-KR" altLang="en-US" smtClean="0"/>
              <a:t>2022-05-25</a:t>
            </a:fld>
            <a:endParaRPr lang="ko-KR" altLang="en-US"/>
          </a:p>
        </p:txBody>
      </p:sp>
      <p:sp>
        <p:nvSpPr>
          <p:cNvPr id="5" name="바닥글 개체 틀 4">
            <a:extLst>
              <a:ext uri="{FF2B5EF4-FFF2-40B4-BE49-F238E27FC236}">
                <a16:creationId xmlns:a16="http://schemas.microsoft.com/office/drawing/2014/main" id="{9E0E1983-860E-CB85-3357-ACB95A30BBE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C9993D-C8AD-A7D5-CE94-CA14713860CE}"/>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600595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B6A81B1A-4635-A50B-FC36-CEC265C8720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E80051F-C72F-9AEA-91BD-09BA055D2F51}"/>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C4DF0BB-B392-4C1B-9756-42AAF7B8814C}"/>
              </a:ext>
            </a:extLst>
          </p:cNvPr>
          <p:cNvSpPr>
            <a:spLocks noGrp="1"/>
          </p:cNvSpPr>
          <p:nvPr>
            <p:ph type="dt" sz="half" idx="10"/>
          </p:nvPr>
        </p:nvSpPr>
        <p:spPr/>
        <p:txBody>
          <a:bodyPr/>
          <a:lstStyle/>
          <a:p>
            <a:fld id="{A0CB8CDE-A263-4209-A3D7-E80A82A08E9C}" type="datetimeFigureOut">
              <a:rPr lang="ko-KR" altLang="en-US" smtClean="0"/>
              <a:t>2022-05-25</a:t>
            </a:fld>
            <a:endParaRPr lang="ko-KR" altLang="en-US"/>
          </a:p>
        </p:txBody>
      </p:sp>
      <p:sp>
        <p:nvSpPr>
          <p:cNvPr id="5" name="바닥글 개체 틀 4">
            <a:extLst>
              <a:ext uri="{FF2B5EF4-FFF2-40B4-BE49-F238E27FC236}">
                <a16:creationId xmlns:a16="http://schemas.microsoft.com/office/drawing/2014/main" id="{783C2147-7E2A-6611-1023-09C36127409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FA2D22A-38EC-83F7-0C07-05DD9C34F5C4}"/>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930169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605D8C-A85C-58C1-8077-088B88D73D2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888FE40-BA3B-6DCC-6839-705E1E9E1AB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FB19EEB-FA8C-F2A9-9FF1-5091A419189C}"/>
              </a:ext>
            </a:extLst>
          </p:cNvPr>
          <p:cNvSpPr>
            <a:spLocks noGrp="1"/>
          </p:cNvSpPr>
          <p:nvPr>
            <p:ph type="dt" sz="half" idx="10"/>
          </p:nvPr>
        </p:nvSpPr>
        <p:spPr/>
        <p:txBody>
          <a:bodyPr/>
          <a:lstStyle/>
          <a:p>
            <a:fld id="{A0CB8CDE-A263-4209-A3D7-E80A82A08E9C}" type="datetimeFigureOut">
              <a:rPr lang="ko-KR" altLang="en-US" smtClean="0"/>
              <a:t>2022-05-25</a:t>
            </a:fld>
            <a:endParaRPr lang="ko-KR" altLang="en-US"/>
          </a:p>
        </p:txBody>
      </p:sp>
      <p:sp>
        <p:nvSpPr>
          <p:cNvPr id="5" name="바닥글 개체 틀 4">
            <a:extLst>
              <a:ext uri="{FF2B5EF4-FFF2-40B4-BE49-F238E27FC236}">
                <a16:creationId xmlns:a16="http://schemas.microsoft.com/office/drawing/2014/main" id="{B9ACA2FF-811A-000B-0D51-B6F27E766DD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8EDEE4E-2F18-7E80-3E14-37EFFA1E75B2}"/>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851334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405AC1B-8EB0-4D95-A459-A6A6FE341ED6}"/>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AC15F57-2BE5-6A03-902D-278BDABA8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CC02BEC-B1BF-7AFD-3DA0-957D916C4568}"/>
              </a:ext>
            </a:extLst>
          </p:cNvPr>
          <p:cNvSpPr>
            <a:spLocks noGrp="1"/>
          </p:cNvSpPr>
          <p:nvPr>
            <p:ph type="dt" sz="half" idx="10"/>
          </p:nvPr>
        </p:nvSpPr>
        <p:spPr/>
        <p:txBody>
          <a:bodyPr/>
          <a:lstStyle/>
          <a:p>
            <a:fld id="{A0CB8CDE-A263-4209-A3D7-E80A82A08E9C}" type="datetimeFigureOut">
              <a:rPr lang="ko-KR" altLang="en-US" smtClean="0"/>
              <a:t>2022-05-25</a:t>
            </a:fld>
            <a:endParaRPr lang="ko-KR" altLang="en-US"/>
          </a:p>
        </p:txBody>
      </p:sp>
      <p:sp>
        <p:nvSpPr>
          <p:cNvPr id="5" name="바닥글 개체 틀 4">
            <a:extLst>
              <a:ext uri="{FF2B5EF4-FFF2-40B4-BE49-F238E27FC236}">
                <a16:creationId xmlns:a16="http://schemas.microsoft.com/office/drawing/2014/main" id="{1EB107A3-6364-586B-8250-F036C780392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12BD4F3-3334-7474-E6B7-060743B3AF5A}"/>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1635880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06676F-1D6A-7C68-C07F-A73A13E7940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21852F4-55DB-D994-F9AD-7FD0B71A4DF8}"/>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9C98412-C565-D09A-C234-806C3F634D8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5019D070-D150-F491-AC5C-C575EA4A65D0}"/>
              </a:ext>
            </a:extLst>
          </p:cNvPr>
          <p:cNvSpPr>
            <a:spLocks noGrp="1"/>
          </p:cNvSpPr>
          <p:nvPr>
            <p:ph type="dt" sz="half" idx="10"/>
          </p:nvPr>
        </p:nvSpPr>
        <p:spPr/>
        <p:txBody>
          <a:bodyPr/>
          <a:lstStyle/>
          <a:p>
            <a:fld id="{A0CB8CDE-A263-4209-A3D7-E80A82A08E9C}" type="datetimeFigureOut">
              <a:rPr lang="ko-KR" altLang="en-US" smtClean="0"/>
              <a:t>2022-05-25</a:t>
            </a:fld>
            <a:endParaRPr lang="ko-KR" altLang="en-US"/>
          </a:p>
        </p:txBody>
      </p:sp>
      <p:sp>
        <p:nvSpPr>
          <p:cNvPr id="6" name="바닥글 개체 틀 5">
            <a:extLst>
              <a:ext uri="{FF2B5EF4-FFF2-40B4-BE49-F238E27FC236}">
                <a16:creationId xmlns:a16="http://schemas.microsoft.com/office/drawing/2014/main" id="{9D493B72-49CC-F0D9-CCF8-CC124330650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170D05E-F060-B87C-12A4-97944C9ED990}"/>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988990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F7BDD2-E422-ED16-31F7-84D63398BC99}"/>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524FC16-E73B-3A37-78A3-50E28E1334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C9DB2B86-4E79-C838-A79B-D6B7F9C7D2D4}"/>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03AAAE4A-8073-C143-5D1F-905E85DF01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7C1B7CFC-1255-8F2C-A803-04C2AEC8F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755D1F2D-94FE-6992-F357-BEC8CC4CCCF4}"/>
              </a:ext>
            </a:extLst>
          </p:cNvPr>
          <p:cNvSpPr>
            <a:spLocks noGrp="1"/>
          </p:cNvSpPr>
          <p:nvPr>
            <p:ph type="dt" sz="half" idx="10"/>
          </p:nvPr>
        </p:nvSpPr>
        <p:spPr/>
        <p:txBody>
          <a:bodyPr/>
          <a:lstStyle/>
          <a:p>
            <a:fld id="{A0CB8CDE-A263-4209-A3D7-E80A82A08E9C}" type="datetimeFigureOut">
              <a:rPr lang="ko-KR" altLang="en-US" smtClean="0"/>
              <a:t>2022-05-25</a:t>
            </a:fld>
            <a:endParaRPr lang="ko-KR" altLang="en-US"/>
          </a:p>
        </p:txBody>
      </p:sp>
      <p:sp>
        <p:nvSpPr>
          <p:cNvPr id="8" name="바닥글 개체 틀 7">
            <a:extLst>
              <a:ext uri="{FF2B5EF4-FFF2-40B4-BE49-F238E27FC236}">
                <a16:creationId xmlns:a16="http://schemas.microsoft.com/office/drawing/2014/main" id="{A75C9C4F-7123-D650-9861-0E544126D53E}"/>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E7D8E7EA-E66D-C03C-61D8-B3C4768CA26A}"/>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8175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CBB09B-C1F9-8376-E9E6-62BC579199E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98E3EB26-71C7-EA98-7BC9-B31D3F1CE78A}"/>
              </a:ext>
            </a:extLst>
          </p:cNvPr>
          <p:cNvSpPr>
            <a:spLocks noGrp="1"/>
          </p:cNvSpPr>
          <p:nvPr>
            <p:ph type="dt" sz="half" idx="10"/>
          </p:nvPr>
        </p:nvSpPr>
        <p:spPr/>
        <p:txBody>
          <a:bodyPr/>
          <a:lstStyle/>
          <a:p>
            <a:fld id="{A0CB8CDE-A263-4209-A3D7-E80A82A08E9C}" type="datetimeFigureOut">
              <a:rPr lang="ko-KR" altLang="en-US" smtClean="0"/>
              <a:t>2022-05-25</a:t>
            </a:fld>
            <a:endParaRPr lang="ko-KR" altLang="en-US"/>
          </a:p>
        </p:txBody>
      </p:sp>
      <p:sp>
        <p:nvSpPr>
          <p:cNvPr id="4" name="바닥글 개체 틀 3">
            <a:extLst>
              <a:ext uri="{FF2B5EF4-FFF2-40B4-BE49-F238E27FC236}">
                <a16:creationId xmlns:a16="http://schemas.microsoft.com/office/drawing/2014/main" id="{00309DB9-155C-E1B0-76B2-44AD644475DA}"/>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194EFF3A-09BF-635C-99C8-05B7A5DCED00}"/>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821146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7545317-BD0F-8BAF-D88F-D38657CEB6B7}"/>
              </a:ext>
            </a:extLst>
          </p:cNvPr>
          <p:cNvSpPr>
            <a:spLocks noGrp="1"/>
          </p:cNvSpPr>
          <p:nvPr>
            <p:ph type="dt" sz="half" idx="10"/>
          </p:nvPr>
        </p:nvSpPr>
        <p:spPr/>
        <p:txBody>
          <a:bodyPr/>
          <a:lstStyle/>
          <a:p>
            <a:fld id="{A0CB8CDE-A263-4209-A3D7-E80A82A08E9C}" type="datetimeFigureOut">
              <a:rPr lang="ko-KR" altLang="en-US" smtClean="0"/>
              <a:t>2022-05-25</a:t>
            </a:fld>
            <a:endParaRPr lang="ko-KR" altLang="en-US"/>
          </a:p>
        </p:txBody>
      </p:sp>
      <p:sp>
        <p:nvSpPr>
          <p:cNvPr id="3" name="바닥글 개체 틀 2">
            <a:extLst>
              <a:ext uri="{FF2B5EF4-FFF2-40B4-BE49-F238E27FC236}">
                <a16:creationId xmlns:a16="http://schemas.microsoft.com/office/drawing/2014/main" id="{82872FB8-5D8A-6B4C-EC70-33B89A28DE5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B8652969-4978-1825-6787-4C3FD5BD1C1F}"/>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08816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2D4924-A9BC-0F97-A8FE-56FF9D9FD4B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5A71FAB1-B4FA-DA84-CC70-BDD78C1FBE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8CFEA91-F2CA-031A-3BE5-BA5F4923EB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623E827-9119-4DF4-925F-1BC6BB144BEF}"/>
              </a:ext>
            </a:extLst>
          </p:cNvPr>
          <p:cNvSpPr>
            <a:spLocks noGrp="1"/>
          </p:cNvSpPr>
          <p:nvPr>
            <p:ph type="dt" sz="half" idx="10"/>
          </p:nvPr>
        </p:nvSpPr>
        <p:spPr/>
        <p:txBody>
          <a:bodyPr/>
          <a:lstStyle/>
          <a:p>
            <a:fld id="{A0CB8CDE-A263-4209-A3D7-E80A82A08E9C}" type="datetimeFigureOut">
              <a:rPr lang="ko-KR" altLang="en-US" smtClean="0"/>
              <a:t>2022-05-25</a:t>
            </a:fld>
            <a:endParaRPr lang="ko-KR" altLang="en-US"/>
          </a:p>
        </p:txBody>
      </p:sp>
      <p:sp>
        <p:nvSpPr>
          <p:cNvPr id="6" name="바닥글 개체 틀 5">
            <a:extLst>
              <a:ext uri="{FF2B5EF4-FFF2-40B4-BE49-F238E27FC236}">
                <a16:creationId xmlns:a16="http://schemas.microsoft.com/office/drawing/2014/main" id="{7ABA1DFB-3A77-7FDC-7418-27214B267FC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CF21D7C-1D9D-4E05-6150-4761354A3675}"/>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1139097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D79FC6-74C8-2269-1423-F0A14D10072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CDFB9EAC-1D83-97CE-8271-C9F3C28A76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5C14FB2-E919-9612-EFE3-A61F314FB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052A7FB-F833-109E-19ED-6C11D2C8F5CE}"/>
              </a:ext>
            </a:extLst>
          </p:cNvPr>
          <p:cNvSpPr>
            <a:spLocks noGrp="1"/>
          </p:cNvSpPr>
          <p:nvPr>
            <p:ph type="dt" sz="half" idx="10"/>
          </p:nvPr>
        </p:nvSpPr>
        <p:spPr/>
        <p:txBody>
          <a:bodyPr/>
          <a:lstStyle/>
          <a:p>
            <a:fld id="{A0CB8CDE-A263-4209-A3D7-E80A82A08E9C}" type="datetimeFigureOut">
              <a:rPr lang="ko-KR" altLang="en-US" smtClean="0"/>
              <a:t>2022-05-25</a:t>
            </a:fld>
            <a:endParaRPr lang="ko-KR" altLang="en-US"/>
          </a:p>
        </p:txBody>
      </p:sp>
      <p:sp>
        <p:nvSpPr>
          <p:cNvPr id="6" name="바닥글 개체 틀 5">
            <a:extLst>
              <a:ext uri="{FF2B5EF4-FFF2-40B4-BE49-F238E27FC236}">
                <a16:creationId xmlns:a16="http://schemas.microsoft.com/office/drawing/2014/main" id="{A306A041-B7F6-1232-13F3-7D8F83FD9C7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BA3869A-995D-DD4F-F0CE-26C10C7D4F8F}"/>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12241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20000"/>
            <a:lumOff val="80000"/>
            <a:alpha val="20000"/>
          </a:schemeClr>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CD8B7BB-DBC0-03A6-8F32-42DA39118F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6625357D-8801-E557-B5C6-FEAF3AA79C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92BB59B-8C9D-39DE-CB53-B662250CDF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CB8CDE-A263-4209-A3D7-E80A82A08E9C}" type="datetimeFigureOut">
              <a:rPr lang="ko-KR" altLang="en-US" smtClean="0"/>
              <a:t>2022-05-25</a:t>
            </a:fld>
            <a:endParaRPr lang="ko-KR" altLang="en-US"/>
          </a:p>
        </p:txBody>
      </p:sp>
      <p:sp>
        <p:nvSpPr>
          <p:cNvPr id="5" name="바닥글 개체 틀 4">
            <a:extLst>
              <a:ext uri="{FF2B5EF4-FFF2-40B4-BE49-F238E27FC236}">
                <a16:creationId xmlns:a16="http://schemas.microsoft.com/office/drawing/2014/main" id="{3E5A9687-C995-379E-F3FE-B2391AF346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5FE32C97-EBC2-FB23-F876-FE2AAC6776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1943343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1.gif"/><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96694782-0979-24D0-4D63-4DACB413C8D6}"/>
              </a:ext>
            </a:extLst>
          </p:cNvPr>
          <p:cNvSpPr>
            <a:spLocks noGrp="1"/>
          </p:cNvSpPr>
          <p:nvPr>
            <p:ph type="ctrTitle"/>
          </p:nvPr>
        </p:nvSpPr>
        <p:spPr>
          <a:xfrm>
            <a:off x="1603436" y="2194044"/>
            <a:ext cx="8985120" cy="1481463"/>
          </a:xfrm>
          <a:ln w="38100">
            <a:noFill/>
          </a:ln>
        </p:spPr>
        <p:txBody>
          <a:bodyPr anchor="ctr">
            <a:noAutofit/>
          </a:bodyPr>
          <a:lstStyle/>
          <a:p>
            <a:pPr>
              <a:lnSpc>
                <a:spcPct val="100000"/>
              </a:lnSpc>
            </a:pPr>
            <a:r>
              <a:rPr lang="en-US" altLang="ko-KR" sz="4400" b="1" dirty="0">
                <a:latin typeface="Microsoft GothicNeo" panose="020B0500000101010101" pitchFamily="50" charset="-127"/>
                <a:ea typeface="Microsoft GothicNeo" panose="020B0500000101010101" pitchFamily="50" charset="-127"/>
                <a:cs typeface="Microsoft GothicNeo" panose="020B0500000101010101" pitchFamily="50" charset="-127"/>
              </a:rPr>
              <a:t>Learning to Localize Sound Source in Visual Scenes</a:t>
            </a:r>
          </a:p>
        </p:txBody>
      </p:sp>
      <p:sp>
        <p:nvSpPr>
          <p:cNvPr id="4" name="TextBox 3">
            <a:extLst>
              <a:ext uri="{FF2B5EF4-FFF2-40B4-BE49-F238E27FC236}">
                <a16:creationId xmlns:a16="http://schemas.microsoft.com/office/drawing/2014/main" id="{5E2F97AE-2941-00DB-053C-2FC53EA618EF}"/>
              </a:ext>
            </a:extLst>
          </p:cNvPr>
          <p:cNvSpPr txBox="1">
            <a:spLocks/>
          </p:cNvSpPr>
          <p:nvPr/>
        </p:nvSpPr>
        <p:spPr>
          <a:xfrm>
            <a:off x="1724732" y="3675507"/>
            <a:ext cx="8742529" cy="785343"/>
          </a:xfrm>
          <a:prstGeom prst="rect">
            <a:avLst/>
          </a:prstGeom>
          <a:noFill/>
        </p:spPr>
        <p:txBody>
          <a:bodyPr wrap="square">
            <a:spAutoFit/>
          </a:bodyPr>
          <a:lstStyle/>
          <a:p>
            <a:pPr algn="ctr">
              <a:lnSpc>
                <a:spcPct val="150000"/>
              </a:lnSpc>
            </a:pPr>
            <a:r>
              <a:rPr lang="en-US" altLang="ko-KR" sz="1600" b="0" i="0" dirty="0">
                <a:solidFill>
                  <a:schemeClr val="bg1">
                    <a:lumMod val="50000"/>
                  </a:schemeClr>
                </a:solidFill>
                <a:effectLst/>
                <a:latin typeface="Arial" panose="020B0604020202020204" pitchFamily="34" charset="0"/>
              </a:rPr>
              <a:t>Arda </a:t>
            </a:r>
            <a:r>
              <a:rPr lang="en-US" altLang="ko-KR" sz="1600" b="0" i="0" dirty="0" err="1">
                <a:solidFill>
                  <a:schemeClr val="bg1">
                    <a:lumMod val="50000"/>
                  </a:schemeClr>
                </a:solidFill>
                <a:effectLst/>
                <a:latin typeface="Arial" panose="020B0604020202020204" pitchFamily="34" charset="0"/>
              </a:rPr>
              <a:t>Senocak</a:t>
            </a:r>
            <a:r>
              <a:rPr lang="en-US" altLang="ko-KR" sz="1600" b="0" i="0" dirty="0">
                <a:solidFill>
                  <a:schemeClr val="bg1">
                    <a:lumMod val="50000"/>
                  </a:schemeClr>
                </a:solidFill>
                <a:effectLst/>
                <a:latin typeface="Arial" panose="020B0604020202020204" pitchFamily="34" charset="0"/>
              </a:rPr>
              <a:t>, Tae-Hyun Oh, </a:t>
            </a:r>
            <a:r>
              <a:rPr lang="en-US" altLang="ko-KR" sz="1600" b="0" i="0" dirty="0" err="1">
                <a:solidFill>
                  <a:schemeClr val="bg1">
                    <a:lumMod val="50000"/>
                  </a:schemeClr>
                </a:solidFill>
                <a:effectLst/>
                <a:latin typeface="Arial" panose="020B0604020202020204" pitchFamily="34" charset="0"/>
              </a:rPr>
              <a:t>Junsik</a:t>
            </a:r>
            <a:r>
              <a:rPr lang="en-US" altLang="ko-KR" sz="1600" b="0" i="0" dirty="0">
                <a:solidFill>
                  <a:schemeClr val="bg1">
                    <a:lumMod val="50000"/>
                  </a:schemeClr>
                </a:solidFill>
                <a:effectLst/>
                <a:latin typeface="Arial" panose="020B0604020202020204" pitchFamily="34" charset="0"/>
              </a:rPr>
              <a:t> Kim, Ming-</a:t>
            </a:r>
            <a:r>
              <a:rPr lang="en-US" altLang="ko-KR" sz="1600" b="0" i="0" dirty="0" err="1">
                <a:solidFill>
                  <a:schemeClr val="bg1">
                    <a:lumMod val="50000"/>
                  </a:schemeClr>
                </a:solidFill>
                <a:effectLst/>
                <a:latin typeface="Arial" panose="020B0604020202020204" pitchFamily="34" charset="0"/>
              </a:rPr>
              <a:t>Hsuan</a:t>
            </a:r>
            <a:r>
              <a:rPr lang="en-US" altLang="ko-KR" sz="1600" b="0" i="0" dirty="0">
                <a:solidFill>
                  <a:schemeClr val="bg1">
                    <a:lumMod val="50000"/>
                  </a:schemeClr>
                </a:solidFill>
                <a:effectLst/>
                <a:latin typeface="Arial" panose="020B0604020202020204" pitchFamily="34" charset="0"/>
              </a:rPr>
              <a:t> Yang, In So </a:t>
            </a:r>
            <a:r>
              <a:rPr lang="en-US" altLang="ko-KR" sz="1600" b="0" i="0" dirty="0" err="1">
                <a:solidFill>
                  <a:schemeClr val="bg1">
                    <a:lumMod val="50000"/>
                  </a:schemeClr>
                </a:solidFill>
                <a:effectLst/>
                <a:latin typeface="Arial" panose="020B0604020202020204" pitchFamily="34" charset="0"/>
              </a:rPr>
              <a:t>Kweon</a:t>
            </a:r>
            <a:r>
              <a:rPr lang="en-US" altLang="ko-KR" sz="1600" b="0" i="0" dirty="0">
                <a:solidFill>
                  <a:schemeClr val="bg1">
                    <a:lumMod val="50000"/>
                  </a:schemeClr>
                </a:solidFill>
                <a:effectLst/>
                <a:latin typeface="Arial" panose="020B0604020202020204" pitchFamily="34" charset="0"/>
              </a:rPr>
              <a:t>. </a:t>
            </a:r>
            <a:r>
              <a:rPr lang="en-US" altLang="ko-KR" sz="1600" b="0" i="0" dirty="0" err="1">
                <a:solidFill>
                  <a:schemeClr val="bg1">
                    <a:lumMod val="50000"/>
                  </a:schemeClr>
                </a:solidFill>
                <a:effectLst/>
                <a:latin typeface="Arial" panose="020B0604020202020204" pitchFamily="34" charset="0"/>
              </a:rPr>
              <a:t>Senocak</a:t>
            </a:r>
            <a:r>
              <a:rPr lang="en-US" altLang="ko-KR" sz="1600" b="0" i="0" dirty="0">
                <a:solidFill>
                  <a:schemeClr val="bg1">
                    <a:lumMod val="50000"/>
                  </a:schemeClr>
                </a:solidFill>
                <a:effectLst/>
                <a:latin typeface="Arial" panose="020B0604020202020204" pitchFamily="34" charset="0"/>
              </a:rPr>
              <a:t>, Proceedings of the IEEE Conference on Computer Vision and Pattern Recognition. 2018.</a:t>
            </a:r>
            <a:endParaRPr lang="en-US" altLang="ko-KR" sz="1600" dirty="0">
              <a:solidFill>
                <a:schemeClr val="bg1">
                  <a:lumMod val="50000"/>
                </a:schemeClr>
              </a:solidFill>
              <a:latin typeface="Arial" panose="020B0604020202020204" pitchFamily="34" charset="0"/>
            </a:endParaRPr>
          </a:p>
        </p:txBody>
      </p:sp>
      <p:sp>
        <p:nvSpPr>
          <p:cNvPr id="5" name="TextBox 4">
            <a:extLst>
              <a:ext uri="{FF2B5EF4-FFF2-40B4-BE49-F238E27FC236}">
                <a16:creationId xmlns:a16="http://schemas.microsoft.com/office/drawing/2014/main" id="{8629ADB3-39C7-15DE-5DF3-514A2974324E}"/>
              </a:ext>
            </a:extLst>
          </p:cNvPr>
          <p:cNvSpPr txBox="1">
            <a:spLocks/>
          </p:cNvSpPr>
          <p:nvPr/>
        </p:nvSpPr>
        <p:spPr>
          <a:xfrm>
            <a:off x="4356381" y="4603531"/>
            <a:ext cx="3479229" cy="369332"/>
          </a:xfrm>
          <a:prstGeom prst="rect">
            <a:avLst/>
          </a:prstGeom>
          <a:solidFill>
            <a:schemeClr val="tx2">
              <a:lumMod val="75000"/>
            </a:schemeClr>
          </a:solidFill>
        </p:spPr>
        <p:txBody>
          <a:bodyPr wrap="square" rtlCol="0">
            <a:spAutoFit/>
          </a:bodyPr>
          <a:lstStyle/>
          <a:p>
            <a:pPr algn="ctr"/>
            <a:r>
              <a:rPr lang="ko-KR" altLang="en-US" dirty="0">
                <a:solidFill>
                  <a:schemeClr val="bg1"/>
                </a:solidFill>
              </a:rPr>
              <a:t>발표자  </a:t>
            </a:r>
            <a:r>
              <a:rPr lang="en-US" altLang="ko-KR" dirty="0">
                <a:solidFill>
                  <a:schemeClr val="bg1"/>
                </a:solidFill>
              </a:rPr>
              <a:t>: </a:t>
            </a:r>
            <a:r>
              <a:rPr lang="ko-KR" altLang="en-US" dirty="0">
                <a:solidFill>
                  <a:schemeClr val="bg1"/>
                </a:solidFill>
              </a:rPr>
              <a:t>에너지</a:t>
            </a:r>
            <a:r>
              <a:rPr lang="en-US" altLang="ko-KR" dirty="0">
                <a:solidFill>
                  <a:schemeClr val="bg1"/>
                </a:solidFill>
              </a:rPr>
              <a:t>AI </a:t>
            </a:r>
            <a:r>
              <a:rPr lang="ko-KR" altLang="en-US" dirty="0">
                <a:solidFill>
                  <a:schemeClr val="bg1"/>
                </a:solidFill>
              </a:rPr>
              <a:t>트랙 김소희</a:t>
            </a:r>
          </a:p>
        </p:txBody>
      </p:sp>
    </p:spTree>
    <p:extLst>
      <p:ext uri="{BB962C8B-B14F-4D97-AF65-F5344CB8AC3E}">
        <p14:creationId xmlns:p14="http://schemas.microsoft.com/office/powerpoint/2010/main" val="130366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5" name="TextBox 4">
            <a:extLst>
              <a:ext uri="{FF2B5EF4-FFF2-40B4-BE49-F238E27FC236}">
                <a16:creationId xmlns:a16="http://schemas.microsoft.com/office/drawing/2014/main" id="{D70102A7-91DD-2199-C138-E6C3BF81C2D4}"/>
              </a:ext>
            </a:extLst>
          </p:cNvPr>
          <p:cNvSpPr txBox="1"/>
          <p:nvPr/>
        </p:nvSpPr>
        <p:spPr>
          <a:xfrm>
            <a:off x="1774415" y="1909906"/>
            <a:ext cx="8501063" cy="869790"/>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dirty="0">
                <a:solidFill>
                  <a:srgbClr val="E45656"/>
                </a:solidFill>
              </a:rPr>
              <a:t>Attention mechanism philosophy</a:t>
            </a:r>
          </a:p>
          <a:p>
            <a:pPr marL="742950" lvl="1" indent="-285750">
              <a:lnSpc>
                <a:spcPct val="150000"/>
              </a:lnSpc>
              <a:buFont typeface="Arial" panose="020B0604020202020204" pitchFamily="34" charset="0"/>
              <a:buChar char="•"/>
            </a:pPr>
            <a:r>
              <a:rPr lang="en-US" altLang="ko-KR" dirty="0"/>
              <a:t>Interact with sound context and visual representation across spatial axes</a:t>
            </a:r>
          </a:p>
        </p:txBody>
      </p:sp>
      <p:sp>
        <p:nvSpPr>
          <p:cNvPr id="7" name="TextBox 6">
            <a:extLst>
              <a:ext uri="{FF2B5EF4-FFF2-40B4-BE49-F238E27FC236}">
                <a16:creationId xmlns:a16="http://schemas.microsoft.com/office/drawing/2014/main" id="{6BF83419-FFB7-E183-CDBE-D9EAF95FEC70}"/>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pic>
        <p:nvPicPr>
          <p:cNvPr id="4" name="그림 3">
            <a:extLst>
              <a:ext uri="{FF2B5EF4-FFF2-40B4-BE49-F238E27FC236}">
                <a16:creationId xmlns:a16="http://schemas.microsoft.com/office/drawing/2014/main" id="{9E21D2B0-517E-EBFD-3ECD-DF0CEC183CE7}"/>
              </a:ext>
            </a:extLst>
          </p:cNvPr>
          <p:cNvPicPr>
            <a:picLocks noChangeAspect="1"/>
          </p:cNvPicPr>
          <p:nvPr/>
        </p:nvPicPr>
        <p:blipFill>
          <a:blip r:embed="rId3"/>
          <a:stretch>
            <a:fillRect/>
          </a:stretch>
        </p:blipFill>
        <p:spPr>
          <a:xfrm>
            <a:off x="2228061" y="2908965"/>
            <a:ext cx="8047417" cy="3383573"/>
          </a:xfrm>
          <a:prstGeom prst="rect">
            <a:avLst/>
          </a:prstGeom>
        </p:spPr>
      </p:pic>
    </p:spTree>
    <p:extLst>
      <p:ext uri="{BB962C8B-B14F-4D97-AF65-F5344CB8AC3E}">
        <p14:creationId xmlns:p14="http://schemas.microsoft.com/office/powerpoint/2010/main" val="231006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Tree>
    <p:extLst>
      <p:ext uri="{BB962C8B-B14F-4D97-AF65-F5344CB8AC3E}">
        <p14:creationId xmlns:p14="http://schemas.microsoft.com/office/powerpoint/2010/main" val="475657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2678433"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Introduction</a:t>
            </a:r>
          </a:p>
        </p:txBody>
      </p:sp>
      <p:sp>
        <p:nvSpPr>
          <p:cNvPr id="8" name="TextBox 7">
            <a:extLst>
              <a:ext uri="{FF2B5EF4-FFF2-40B4-BE49-F238E27FC236}">
                <a16:creationId xmlns:a16="http://schemas.microsoft.com/office/drawing/2014/main" id="{04DE84A5-04D0-5035-7C0B-B9677B9CDCEF}"/>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1/13</a:t>
            </a:r>
            <a:endParaRPr lang="ko-KR" altLang="en-US" dirty="0">
              <a:solidFill>
                <a:schemeClr val="bg2">
                  <a:lumMod val="50000"/>
                </a:schemeClr>
              </a:solidFill>
            </a:endParaRPr>
          </a:p>
        </p:txBody>
      </p:sp>
      <p:pic>
        <p:nvPicPr>
          <p:cNvPr id="4" name="그림 3">
            <a:extLst>
              <a:ext uri="{FF2B5EF4-FFF2-40B4-BE49-F238E27FC236}">
                <a16:creationId xmlns:a16="http://schemas.microsoft.com/office/drawing/2014/main" id="{A53FDB35-57B3-2BB7-0ADA-E868A5CB60E2}"/>
              </a:ext>
            </a:extLst>
          </p:cNvPr>
          <p:cNvPicPr>
            <a:picLocks noChangeAspect="1"/>
          </p:cNvPicPr>
          <p:nvPr/>
        </p:nvPicPr>
        <p:blipFill rotWithShape="1">
          <a:blip r:embed="rId3"/>
          <a:srcRect b="31116"/>
          <a:stretch/>
        </p:blipFill>
        <p:spPr>
          <a:xfrm>
            <a:off x="5636549" y="2321661"/>
            <a:ext cx="5929601" cy="2851328"/>
          </a:xfrm>
          <a:prstGeom prst="rect">
            <a:avLst/>
          </a:prstGeom>
        </p:spPr>
      </p:pic>
      <p:sp>
        <p:nvSpPr>
          <p:cNvPr id="12" name="TextBox 11">
            <a:extLst>
              <a:ext uri="{FF2B5EF4-FFF2-40B4-BE49-F238E27FC236}">
                <a16:creationId xmlns:a16="http://schemas.microsoft.com/office/drawing/2014/main" id="{5F1C73A1-A08E-8A02-875A-7CFDD9779310}"/>
              </a:ext>
            </a:extLst>
          </p:cNvPr>
          <p:cNvSpPr txBox="1"/>
          <p:nvPr/>
        </p:nvSpPr>
        <p:spPr>
          <a:xfrm>
            <a:off x="1064675" y="5040562"/>
            <a:ext cx="2721542" cy="995968"/>
          </a:xfrm>
          <a:prstGeom prst="roundRect">
            <a:avLst>
              <a:gd name="adj" fmla="val 22245"/>
            </a:avLst>
          </a:prstGeom>
          <a:noFill/>
          <a:ln>
            <a:noFill/>
          </a:ln>
        </p:spPr>
        <p:txBody>
          <a:bodyPr wrap="square" rtlCol="0">
            <a:spAutoFit/>
          </a:bodyPr>
          <a:lstStyle/>
          <a:p>
            <a:pPr algn="ctr">
              <a:lnSpc>
                <a:spcPct val="150000"/>
              </a:lnSpc>
            </a:pPr>
            <a:r>
              <a:rPr lang="en-US" altLang="ko-KR" b="1" dirty="0"/>
              <a:t>Human</a:t>
            </a:r>
          </a:p>
          <a:p>
            <a:pPr algn="ctr">
              <a:lnSpc>
                <a:spcPct val="150000"/>
              </a:lnSpc>
            </a:pPr>
            <a:r>
              <a:rPr lang="en-US" altLang="ko-KR" dirty="0"/>
              <a:t>Car </a:t>
            </a:r>
            <a:r>
              <a:rPr lang="ko-KR" altLang="en-US" dirty="0"/>
              <a:t>→</a:t>
            </a:r>
            <a:r>
              <a:rPr lang="en-US" altLang="ko-KR" dirty="0"/>
              <a:t> engine sound</a:t>
            </a:r>
          </a:p>
        </p:txBody>
      </p:sp>
      <p:grpSp>
        <p:nvGrpSpPr>
          <p:cNvPr id="14" name="그룹 13">
            <a:extLst>
              <a:ext uri="{FF2B5EF4-FFF2-40B4-BE49-F238E27FC236}">
                <a16:creationId xmlns:a16="http://schemas.microsoft.com/office/drawing/2014/main" id="{E77EAAC5-63D1-34F9-5662-C4E280C14F6B}"/>
              </a:ext>
            </a:extLst>
          </p:cNvPr>
          <p:cNvGrpSpPr/>
          <p:nvPr/>
        </p:nvGrpSpPr>
        <p:grpSpPr>
          <a:xfrm>
            <a:off x="567649" y="2378071"/>
            <a:ext cx="3715594" cy="2662491"/>
            <a:chOff x="567649" y="2378071"/>
            <a:chExt cx="3715594" cy="2662491"/>
          </a:xfrm>
        </p:grpSpPr>
        <p:pic>
          <p:nvPicPr>
            <p:cNvPr id="1026" name="Picture 2" descr="Genesis returns to top in Korean luxury car market - 매일경제">
              <a:extLst>
                <a:ext uri="{FF2B5EF4-FFF2-40B4-BE49-F238E27FC236}">
                  <a16:creationId xmlns:a16="http://schemas.microsoft.com/office/drawing/2014/main" id="{3342C3F4-BF40-9281-83BA-277F78D56F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268"/>
            <a:stretch/>
          </p:blipFill>
          <p:spPr bwMode="auto">
            <a:xfrm>
              <a:off x="567649" y="2378071"/>
              <a:ext cx="3715594" cy="2662491"/>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a16="http://schemas.microsoft.com/office/drawing/2014/main" id="{2842214C-A264-9EA6-A4C5-001E2DAA8DA5}"/>
                </a:ext>
              </a:extLst>
            </p:cNvPr>
            <p:cNvSpPr/>
            <p:nvPr/>
          </p:nvSpPr>
          <p:spPr>
            <a:xfrm>
              <a:off x="1379621" y="3272589"/>
              <a:ext cx="2646947" cy="1620253"/>
            </a:xfrm>
            <a:prstGeom prst="rect">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grpSp>
      <p:sp>
        <p:nvSpPr>
          <p:cNvPr id="15" name="TextBox 14">
            <a:extLst>
              <a:ext uri="{FF2B5EF4-FFF2-40B4-BE49-F238E27FC236}">
                <a16:creationId xmlns:a16="http://schemas.microsoft.com/office/drawing/2014/main" id="{29A75241-30E2-2882-668E-CCCDDA8538B4}"/>
              </a:ext>
            </a:extLst>
          </p:cNvPr>
          <p:cNvSpPr txBox="1"/>
          <p:nvPr/>
        </p:nvSpPr>
        <p:spPr>
          <a:xfrm>
            <a:off x="5636549" y="1771925"/>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Learning based sound source localization</a:t>
            </a:r>
            <a:endParaRPr lang="ko-KR" altLang="en-US" sz="2000" b="1" dirty="0">
              <a:solidFill>
                <a:srgbClr val="51647F"/>
              </a:solidFill>
            </a:endParaRPr>
          </a:p>
        </p:txBody>
      </p:sp>
      <p:sp>
        <p:nvSpPr>
          <p:cNvPr id="16" name="화살표: 오른쪽 15">
            <a:extLst>
              <a:ext uri="{FF2B5EF4-FFF2-40B4-BE49-F238E27FC236}">
                <a16:creationId xmlns:a16="http://schemas.microsoft.com/office/drawing/2014/main" id="{9F2703E2-B86B-67C2-D297-0C3B3086EC71}"/>
              </a:ext>
            </a:extLst>
          </p:cNvPr>
          <p:cNvSpPr/>
          <p:nvPr/>
        </p:nvSpPr>
        <p:spPr>
          <a:xfrm>
            <a:off x="4647075" y="3428589"/>
            <a:ext cx="625642" cy="65412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A1DB87A-94D5-0BFF-E850-BB4607285A5E}"/>
              </a:ext>
            </a:extLst>
          </p:cNvPr>
          <p:cNvSpPr txBox="1"/>
          <p:nvPr/>
        </p:nvSpPr>
        <p:spPr>
          <a:xfrm>
            <a:off x="5699381" y="5236081"/>
            <a:ext cx="5803935" cy="86979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dirty="0"/>
              <a:t>How to learn to </a:t>
            </a:r>
            <a:r>
              <a:rPr lang="en-US" altLang="ko-KR" dirty="0">
                <a:solidFill>
                  <a:srgbClr val="F20000"/>
                </a:solidFill>
              </a:rPr>
              <a:t>localize the sources </a:t>
            </a:r>
            <a:r>
              <a:rPr lang="en-US" altLang="ko-KR" dirty="0"/>
              <a:t>(objects) from the sound signals</a:t>
            </a:r>
          </a:p>
        </p:txBody>
      </p:sp>
      <p:sp>
        <p:nvSpPr>
          <p:cNvPr id="21" name="제목 1">
            <a:extLst>
              <a:ext uri="{FF2B5EF4-FFF2-40B4-BE49-F238E27FC236}">
                <a16:creationId xmlns:a16="http://schemas.microsoft.com/office/drawing/2014/main" id="{01CA26BA-0A7A-6574-5860-4EE1F46A0077}"/>
              </a:ext>
            </a:extLst>
          </p:cNvPr>
          <p:cNvSpPr txBox="1">
            <a:spLocks/>
          </p:cNvSpPr>
          <p:nvPr/>
        </p:nvSpPr>
        <p:spPr>
          <a:xfrm>
            <a:off x="-14748" y="0"/>
            <a:ext cx="10454030" cy="404445"/>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285750" indent="-285750">
              <a:buFont typeface="Wingdings" panose="05000000000000000000" pitchFamily="2" charset="2"/>
              <a:buChar char="v"/>
            </a:pPr>
            <a:r>
              <a:rPr lang="en-US" altLang="ko-KR" sz="1800">
                <a:solidFill>
                  <a:schemeClr val="bg1">
                    <a:lumMod val="50000"/>
                  </a:schemeClr>
                </a:solidFill>
              </a:rPr>
              <a:t>Learning to Localize Sound Source in Visual Scenes</a:t>
            </a:r>
            <a:endParaRPr lang="ko-KR" altLang="en-US" sz="1800" dirty="0">
              <a:solidFill>
                <a:schemeClr val="bg1">
                  <a:lumMod val="50000"/>
                </a:schemeClr>
              </a:solidFill>
            </a:endParaRPr>
          </a:p>
        </p:txBody>
      </p:sp>
    </p:spTree>
    <p:extLst>
      <p:ext uri="{BB962C8B-B14F-4D97-AF65-F5344CB8AC3E}">
        <p14:creationId xmlns:p14="http://schemas.microsoft.com/office/powerpoint/2010/main" val="3100450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2678433"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Introduction</a:t>
            </a:r>
          </a:p>
        </p:txBody>
      </p:sp>
      <p:sp>
        <p:nvSpPr>
          <p:cNvPr id="6" name="TextBox 5">
            <a:extLst>
              <a:ext uri="{FF2B5EF4-FFF2-40B4-BE49-F238E27FC236}">
                <a16:creationId xmlns:a16="http://schemas.microsoft.com/office/drawing/2014/main" id="{CBFCDDF3-ABBB-3735-97C2-DE31071C1C3A}"/>
              </a:ext>
            </a:extLst>
          </p:cNvPr>
          <p:cNvSpPr txBox="1"/>
          <p:nvPr/>
        </p:nvSpPr>
        <p:spPr>
          <a:xfrm>
            <a:off x="567648" y="1579418"/>
            <a:ext cx="5878194" cy="253178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ko-KR" dirty="0"/>
              <a:t>Learning task from </a:t>
            </a:r>
            <a:r>
              <a:rPr lang="en-US" altLang="ko-KR" b="1" dirty="0">
                <a:solidFill>
                  <a:srgbClr val="FF4747"/>
                </a:solidFill>
              </a:rPr>
              <a:t>unlabeled</a:t>
            </a:r>
            <a:r>
              <a:rPr lang="en-US" altLang="ko-KR" dirty="0">
                <a:solidFill>
                  <a:srgbClr val="FF4747"/>
                </a:solidFill>
              </a:rPr>
              <a:t> data </a:t>
            </a:r>
            <a:r>
              <a:rPr lang="en-US" altLang="ko-KR" dirty="0"/>
              <a:t>= challenging</a:t>
            </a:r>
          </a:p>
          <a:p>
            <a:pPr marL="742950" lvl="1" indent="-285750">
              <a:lnSpc>
                <a:spcPct val="150000"/>
              </a:lnSpc>
              <a:buFont typeface="Arial" panose="020B0604020202020204" pitchFamily="34" charset="0"/>
              <a:buChar char="•"/>
            </a:pPr>
            <a:r>
              <a:rPr lang="en-US" altLang="ko-KR" dirty="0"/>
              <a:t>Unconstrained video contains </a:t>
            </a:r>
          </a:p>
          <a:p>
            <a:pPr marL="1200150" lvl="2" indent="-285750">
              <a:lnSpc>
                <a:spcPct val="150000"/>
              </a:lnSpc>
              <a:buFont typeface="Arial" panose="020B0604020202020204" pitchFamily="34" charset="0"/>
              <a:buChar char="•"/>
            </a:pPr>
            <a:r>
              <a:rPr lang="en-US" altLang="ko-KR" dirty="0">
                <a:solidFill>
                  <a:srgbClr val="7093D2"/>
                </a:solidFill>
              </a:rPr>
              <a:t>unrelated audio </a:t>
            </a:r>
          </a:p>
          <a:p>
            <a:pPr marL="1200150" lvl="2" indent="-285750">
              <a:lnSpc>
                <a:spcPct val="150000"/>
              </a:lnSpc>
              <a:buFont typeface="Arial" panose="020B0604020202020204" pitchFamily="34" charset="0"/>
              <a:buChar char="•"/>
            </a:pPr>
            <a:r>
              <a:rPr lang="en-US" altLang="ko-KR" dirty="0"/>
              <a:t>audio source that is </a:t>
            </a:r>
            <a:r>
              <a:rPr lang="en-US" altLang="ko-KR" dirty="0">
                <a:solidFill>
                  <a:srgbClr val="7093D2"/>
                </a:solidFill>
              </a:rPr>
              <a:t>off the screen</a:t>
            </a:r>
          </a:p>
          <a:p>
            <a:pPr marL="742950" lvl="1" indent="-285750">
              <a:lnSpc>
                <a:spcPct val="150000"/>
              </a:lnSpc>
              <a:buFont typeface="Arial" panose="020B0604020202020204" pitchFamily="34" charset="0"/>
              <a:buChar char="•"/>
            </a:pPr>
            <a:r>
              <a:rPr lang="en-US" altLang="ko-KR" dirty="0">
                <a:solidFill>
                  <a:srgbClr val="7093D2"/>
                </a:solidFill>
              </a:rPr>
              <a:t>Pigeon superstition</a:t>
            </a:r>
          </a:p>
          <a:p>
            <a:pPr marL="285750" indent="-285750">
              <a:lnSpc>
                <a:spcPct val="150000"/>
              </a:lnSpc>
              <a:buFont typeface="Symbol" panose="05050102010706020507" pitchFamily="18" charset="2"/>
              <a:buChar char="Þ"/>
            </a:pPr>
            <a:r>
              <a:rPr lang="en-US" altLang="ko-KR" b="1" dirty="0">
                <a:solidFill>
                  <a:srgbClr val="C65252"/>
                </a:solidFill>
              </a:rPr>
              <a:t>Biases</a:t>
            </a:r>
            <a:r>
              <a:rPr lang="en-US" altLang="ko-KR" dirty="0">
                <a:solidFill>
                  <a:srgbClr val="C65252"/>
                </a:solidFill>
              </a:rPr>
              <a:t> the resulting localization to be unmatched</a:t>
            </a:r>
          </a:p>
        </p:txBody>
      </p:sp>
      <p:pic>
        <p:nvPicPr>
          <p:cNvPr id="4" name="그림 3">
            <a:extLst>
              <a:ext uri="{FF2B5EF4-FFF2-40B4-BE49-F238E27FC236}">
                <a16:creationId xmlns:a16="http://schemas.microsoft.com/office/drawing/2014/main" id="{3B6A44F2-D860-6C97-55B6-052E647954EB}"/>
              </a:ext>
            </a:extLst>
          </p:cNvPr>
          <p:cNvPicPr>
            <a:picLocks noChangeAspect="1"/>
          </p:cNvPicPr>
          <p:nvPr/>
        </p:nvPicPr>
        <p:blipFill>
          <a:blip r:embed="rId3"/>
          <a:stretch>
            <a:fillRect/>
          </a:stretch>
        </p:blipFill>
        <p:spPr>
          <a:xfrm>
            <a:off x="6607178" y="1969604"/>
            <a:ext cx="5017174" cy="3701368"/>
          </a:xfrm>
          <a:prstGeom prst="rect">
            <a:avLst/>
          </a:prstGeom>
        </p:spPr>
      </p:pic>
      <p:sp>
        <p:nvSpPr>
          <p:cNvPr id="12" name="제목 1">
            <a:extLst>
              <a:ext uri="{FF2B5EF4-FFF2-40B4-BE49-F238E27FC236}">
                <a16:creationId xmlns:a16="http://schemas.microsoft.com/office/drawing/2014/main" id="{6713C329-3379-CD42-4B8D-A56E2B5762E6}"/>
              </a:ext>
            </a:extLst>
          </p:cNvPr>
          <p:cNvSpPr txBox="1">
            <a:spLocks/>
          </p:cNvSpPr>
          <p:nvPr/>
        </p:nvSpPr>
        <p:spPr>
          <a:xfrm>
            <a:off x="-14748" y="0"/>
            <a:ext cx="10454030" cy="404445"/>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285750" indent="-285750">
              <a:buFont typeface="Wingdings" panose="05000000000000000000" pitchFamily="2" charset="2"/>
              <a:buChar char="v"/>
            </a:pPr>
            <a:r>
              <a:rPr lang="en-US" altLang="ko-KR" sz="180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6" name="TextBox 15">
            <a:extLst>
              <a:ext uri="{FF2B5EF4-FFF2-40B4-BE49-F238E27FC236}">
                <a16:creationId xmlns:a16="http://schemas.microsoft.com/office/drawing/2014/main" id="{5AC9702E-615C-0324-884D-0FEADE0146F2}"/>
              </a:ext>
            </a:extLst>
          </p:cNvPr>
          <p:cNvSpPr txBox="1"/>
          <p:nvPr/>
        </p:nvSpPr>
        <p:spPr>
          <a:xfrm>
            <a:off x="1061866" y="4248955"/>
            <a:ext cx="4684294" cy="1881721"/>
          </a:xfrm>
          <a:prstGeom prst="roundRect">
            <a:avLst/>
          </a:prstGeom>
          <a:noFill/>
          <a:ln>
            <a:solidFill>
              <a:schemeClr val="tx2">
                <a:lumMod val="60000"/>
                <a:lumOff val="40000"/>
              </a:schemeClr>
            </a:solidFill>
          </a:ln>
        </p:spPr>
        <p:txBody>
          <a:bodyPr wrap="square">
            <a:spAutoFit/>
          </a:bodyPr>
          <a:lstStyle/>
          <a:p>
            <a:pPr marL="285750" indent="-285750">
              <a:lnSpc>
                <a:spcPct val="150000"/>
              </a:lnSpc>
              <a:buFont typeface="Wingdings" panose="05000000000000000000" pitchFamily="2" charset="2"/>
              <a:buChar char="v"/>
            </a:pPr>
            <a:r>
              <a:rPr lang="en-US" altLang="ko-KR" b="1" dirty="0">
                <a:solidFill>
                  <a:srgbClr val="51647F"/>
                </a:solidFill>
              </a:rPr>
              <a:t>Semi-supervised </a:t>
            </a:r>
            <a:r>
              <a:rPr lang="en-US" altLang="ko-KR" dirty="0">
                <a:solidFill>
                  <a:srgbClr val="51647F"/>
                </a:solidFill>
              </a:rPr>
              <a:t>setting</a:t>
            </a:r>
          </a:p>
          <a:p>
            <a:pPr marL="742950" lvl="1" indent="-285750">
              <a:lnSpc>
                <a:spcPct val="150000"/>
              </a:lnSpc>
              <a:buFont typeface="Arial" panose="020B0604020202020204" pitchFamily="34" charset="0"/>
              <a:buChar char="•"/>
            </a:pPr>
            <a:r>
              <a:rPr lang="en-US" altLang="ko-KR" dirty="0"/>
              <a:t>Provide some prior knowledge</a:t>
            </a:r>
          </a:p>
          <a:p>
            <a:pPr marL="742950" lvl="1" indent="-285750">
              <a:lnSpc>
                <a:spcPct val="150000"/>
              </a:lnSpc>
              <a:buFont typeface="Arial" panose="020B0604020202020204" pitchFamily="34" charset="0"/>
              <a:buChar char="•"/>
            </a:pPr>
            <a:r>
              <a:rPr lang="en-US" altLang="ko-KR" dirty="0"/>
              <a:t>Add supervised loss</a:t>
            </a:r>
          </a:p>
          <a:p>
            <a:pPr marL="742950" lvl="1" indent="-285750">
              <a:lnSpc>
                <a:spcPct val="150000"/>
              </a:lnSpc>
              <a:buFont typeface="Arial" panose="020B0604020202020204" pitchFamily="34" charset="0"/>
              <a:buChar char="•"/>
            </a:pPr>
            <a:r>
              <a:rPr lang="en-US" altLang="ko-KR" dirty="0"/>
              <a:t>Annotated data</a:t>
            </a:r>
          </a:p>
        </p:txBody>
      </p:sp>
    </p:spTree>
    <p:extLst>
      <p:ext uri="{BB962C8B-B14F-4D97-AF65-F5344CB8AC3E}">
        <p14:creationId xmlns:p14="http://schemas.microsoft.com/office/powerpoint/2010/main" val="1244369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2678433"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Introduction</a:t>
            </a:r>
          </a:p>
        </p:txBody>
      </p:sp>
      <p:pic>
        <p:nvPicPr>
          <p:cNvPr id="7" name="그림 6">
            <a:extLst>
              <a:ext uri="{FF2B5EF4-FFF2-40B4-BE49-F238E27FC236}">
                <a16:creationId xmlns:a16="http://schemas.microsoft.com/office/drawing/2014/main" id="{85DAC435-E3E2-28D2-5C8E-E475391EDCF3}"/>
              </a:ext>
            </a:extLst>
          </p:cNvPr>
          <p:cNvPicPr>
            <a:picLocks noChangeAspect="1"/>
          </p:cNvPicPr>
          <p:nvPr/>
        </p:nvPicPr>
        <p:blipFill>
          <a:blip r:embed="rId3"/>
          <a:stretch>
            <a:fillRect/>
          </a:stretch>
        </p:blipFill>
        <p:spPr>
          <a:xfrm>
            <a:off x="686558" y="1969603"/>
            <a:ext cx="10818883" cy="3662206"/>
          </a:xfrm>
          <a:prstGeom prst="rect">
            <a:avLst/>
          </a:prstGeom>
          <a:ln>
            <a:solidFill>
              <a:schemeClr val="tx2">
                <a:lumMod val="60000"/>
                <a:lumOff val="40000"/>
              </a:schemeClr>
            </a:solidFill>
          </a:ln>
        </p:spPr>
      </p:pic>
      <p:sp>
        <p:nvSpPr>
          <p:cNvPr id="6" name="TextBox 5">
            <a:extLst>
              <a:ext uri="{FF2B5EF4-FFF2-40B4-BE49-F238E27FC236}">
                <a16:creationId xmlns:a16="http://schemas.microsoft.com/office/drawing/2014/main" id="{629C550D-04F5-9866-385A-202793696806}"/>
              </a:ext>
            </a:extLst>
          </p:cNvPr>
          <p:cNvSpPr txBox="1"/>
          <p:nvPr/>
        </p:nvSpPr>
        <p:spPr>
          <a:xfrm>
            <a:off x="686558" y="1512340"/>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Network Architecture</a:t>
            </a:r>
            <a:endParaRPr lang="ko-KR" altLang="en-US" sz="2000" b="1" dirty="0">
              <a:solidFill>
                <a:srgbClr val="51647F"/>
              </a:solidFill>
            </a:endParaRPr>
          </a:p>
        </p:txBody>
      </p:sp>
    </p:spTree>
    <p:extLst>
      <p:ext uri="{BB962C8B-B14F-4D97-AF65-F5344CB8AC3E}">
        <p14:creationId xmlns:p14="http://schemas.microsoft.com/office/powerpoint/2010/main" val="1964040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2678433"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Introduction</a:t>
            </a:r>
          </a:p>
        </p:txBody>
      </p:sp>
      <p:pic>
        <p:nvPicPr>
          <p:cNvPr id="7" name="그림 6">
            <a:extLst>
              <a:ext uri="{FF2B5EF4-FFF2-40B4-BE49-F238E27FC236}">
                <a16:creationId xmlns:a16="http://schemas.microsoft.com/office/drawing/2014/main" id="{85DAC435-E3E2-28D2-5C8E-E475391EDCF3}"/>
              </a:ext>
            </a:extLst>
          </p:cNvPr>
          <p:cNvPicPr>
            <a:picLocks noChangeAspect="1"/>
          </p:cNvPicPr>
          <p:nvPr/>
        </p:nvPicPr>
        <p:blipFill>
          <a:blip r:embed="rId3"/>
          <a:stretch>
            <a:fillRect/>
          </a:stretch>
        </p:blipFill>
        <p:spPr>
          <a:xfrm>
            <a:off x="686558" y="1969603"/>
            <a:ext cx="10818883" cy="3662206"/>
          </a:xfrm>
          <a:prstGeom prst="rect">
            <a:avLst/>
          </a:prstGeom>
          <a:ln>
            <a:solidFill>
              <a:schemeClr val="tx2">
                <a:lumMod val="60000"/>
                <a:lumOff val="40000"/>
              </a:schemeClr>
            </a:solidFill>
          </a:ln>
        </p:spPr>
      </p:pic>
      <p:sp>
        <p:nvSpPr>
          <p:cNvPr id="10" name="TextBox 9">
            <a:extLst>
              <a:ext uri="{FF2B5EF4-FFF2-40B4-BE49-F238E27FC236}">
                <a16:creationId xmlns:a16="http://schemas.microsoft.com/office/drawing/2014/main" id="{A9583B25-B5A4-0B6C-7F94-DE9F9C94FA8C}"/>
              </a:ext>
            </a:extLst>
          </p:cNvPr>
          <p:cNvSpPr txBox="1"/>
          <p:nvPr/>
        </p:nvSpPr>
        <p:spPr>
          <a:xfrm>
            <a:off x="686558" y="1512340"/>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Network Architecture</a:t>
            </a:r>
            <a:endParaRPr lang="ko-KR" altLang="en-US" sz="2000" b="1" dirty="0">
              <a:solidFill>
                <a:srgbClr val="51647F"/>
              </a:solidFill>
            </a:endParaRPr>
          </a:p>
        </p:txBody>
      </p:sp>
      <p:sp>
        <p:nvSpPr>
          <p:cNvPr id="2" name="직사각형 1">
            <a:extLst>
              <a:ext uri="{FF2B5EF4-FFF2-40B4-BE49-F238E27FC236}">
                <a16:creationId xmlns:a16="http://schemas.microsoft.com/office/drawing/2014/main" id="{A51815F2-46F5-6CD5-E12F-76AF4E90DA00}"/>
              </a:ext>
            </a:extLst>
          </p:cNvPr>
          <p:cNvSpPr/>
          <p:nvPr/>
        </p:nvSpPr>
        <p:spPr>
          <a:xfrm>
            <a:off x="-14748" y="0"/>
            <a:ext cx="12206748" cy="6858000"/>
          </a:xfrm>
          <a:prstGeom prst="rect">
            <a:avLst/>
          </a:prstGeom>
          <a:solidFill>
            <a:srgbClr val="0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4190141D-03CB-B721-73EE-882D807B2C1C}"/>
              </a:ext>
            </a:extLst>
          </p:cNvPr>
          <p:cNvSpPr txBox="1"/>
          <p:nvPr/>
        </p:nvSpPr>
        <p:spPr>
          <a:xfrm>
            <a:off x="1095185" y="1712395"/>
            <a:ext cx="10001628" cy="4017288"/>
          </a:xfrm>
          <a:prstGeom prst="roundRect">
            <a:avLst>
              <a:gd name="adj" fmla="val 13019"/>
            </a:avLst>
          </a:prstGeom>
          <a:solidFill>
            <a:srgbClr val="FFFFFF">
              <a:alpha val="89804"/>
            </a:srgbClr>
          </a:solidFill>
          <a:ln w="38100"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marL="285750" indent="-285750">
              <a:lnSpc>
                <a:spcPct val="200000"/>
              </a:lnSpc>
              <a:buFont typeface="Wingdings" panose="05000000000000000000" pitchFamily="2" charset="2"/>
              <a:buChar char="v"/>
            </a:pPr>
            <a:r>
              <a:rPr lang="en-US" altLang="ko-KR" sz="2000" b="1" dirty="0">
                <a:solidFill>
                  <a:schemeClr val="tx1"/>
                </a:solidFill>
              </a:rPr>
              <a:t>The main contributions</a:t>
            </a:r>
          </a:p>
          <a:p>
            <a:pPr marL="742950" lvl="1" indent="-285750">
              <a:lnSpc>
                <a:spcPct val="200000"/>
              </a:lnSpc>
              <a:buFont typeface="Wingdings" panose="05000000000000000000" pitchFamily="2" charset="2"/>
              <a:buChar char="§"/>
            </a:pPr>
            <a:r>
              <a:rPr lang="en-US" altLang="ko-KR" dirty="0">
                <a:solidFill>
                  <a:schemeClr val="tx1"/>
                </a:solidFill>
              </a:rPr>
              <a:t>A learning framework to localize sound source using </a:t>
            </a:r>
            <a:r>
              <a:rPr lang="en-US" altLang="ko-KR" dirty="0">
                <a:solidFill>
                  <a:srgbClr val="7093D2"/>
                </a:solidFill>
              </a:rPr>
              <a:t>the attention mechanism</a:t>
            </a:r>
            <a:r>
              <a:rPr lang="en-US" altLang="ko-KR" dirty="0">
                <a:solidFill>
                  <a:schemeClr val="tx1"/>
                </a:solidFill>
              </a:rPr>
              <a:t>, guided by sound information</a:t>
            </a:r>
          </a:p>
          <a:p>
            <a:pPr marL="742950" lvl="1" indent="-285750">
              <a:lnSpc>
                <a:spcPct val="200000"/>
              </a:lnSpc>
              <a:buFont typeface="Wingdings" panose="05000000000000000000" pitchFamily="2" charset="2"/>
              <a:buChar char="§"/>
            </a:pPr>
            <a:r>
              <a:rPr lang="en-US" altLang="ko-KR" dirty="0">
                <a:solidFill>
                  <a:schemeClr val="tx1"/>
                </a:solidFill>
              </a:rPr>
              <a:t>A unified </a:t>
            </a:r>
            <a:r>
              <a:rPr lang="en-US" altLang="ko-KR" dirty="0">
                <a:solidFill>
                  <a:srgbClr val="7093D2"/>
                </a:solidFill>
              </a:rPr>
              <a:t>end-to-end deep convolutional neural network </a:t>
            </a:r>
            <a:r>
              <a:rPr lang="en-US" altLang="ko-KR" dirty="0">
                <a:solidFill>
                  <a:schemeClr val="tx1"/>
                </a:solidFill>
              </a:rPr>
              <a:t>architecture </a:t>
            </a:r>
          </a:p>
          <a:p>
            <a:pPr marL="1200150" lvl="2" indent="-285750">
              <a:lnSpc>
                <a:spcPct val="200000"/>
              </a:lnSpc>
              <a:buFont typeface="Wingdings" panose="05000000000000000000" pitchFamily="2" charset="2"/>
              <a:buChar char="§"/>
            </a:pPr>
            <a:r>
              <a:rPr lang="en-US" altLang="ko-KR" dirty="0">
                <a:solidFill>
                  <a:schemeClr val="tx1"/>
                </a:solidFill>
              </a:rPr>
              <a:t>unsupervised, semi-supervised, fully-supervised</a:t>
            </a:r>
          </a:p>
          <a:p>
            <a:pPr marL="742950" lvl="1" indent="-285750">
              <a:lnSpc>
                <a:spcPct val="200000"/>
              </a:lnSpc>
              <a:buFont typeface="Wingdings" panose="05000000000000000000" pitchFamily="2" charset="2"/>
              <a:buChar char="§"/>
            </a:pPr>
            <a:r>
              <a:rPr lang="en-US" altLang="ko-KR" dirty="0">
                <a:solidFill>
                  <a:schemeClr val="tx1"/>
                </a:solidFill>
              </a:rPr>
              <a:t>Collect and </a:t>
            </a:r>
            <a:r>
              <a:rPr lang="en-US" altLang="ko-KR" dirty="0">
                <a:solidFill>
                  <a:srgbClr val="7093D2"/>
                </a:solidFill>
              </a:rPr>
              <a:t>annotate</a:t>
            </a:r>
            <a:r>
              <a:rPr lang="en-US" altLang="ko-KR" dirty="0">
                <a:solidFill>
                  <a:schemeClr val="tx1"/>
                </a:solidFill>
              </a:rPr>
              <a:t> a new sound source localization dataset</a:t>
            </a:r>
          </a:p>
          <a:p>
            <a:pPr lvl="1">
              <a:lnSpc>
                <a:spcPct val="200000"/>
              </a:lnSpc>
            </a:pPr>
            <a:endParaRPr lang="en-US" altLang="ko-KR" sz="1000" dirty="0">
              <a:solidFill>
                <a:schemeClr val="tx1"/>
              </a:solidFill>
            </a:endParaRPr>
          </a:p>
        </p:txBody>
      </p:sp>
    </p:spTree>
    <p:extLst>
      <p:ext uri="{BB962C8B-B14F-4D97-AF65-F5344CB8AC3E}">
        <p14:creationId xmlns:p14="http://schemas.microsoft.com/office/powerpoint/2010/main" val="497665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5" name="TextBox 4">
            <a:extLst>
              <a:ext uri="{FF2B5EF4-FFF2-40B4-BE49-F238E27FC236}">
                <a16:creationId xmlns:a16="http://schemas.microsoft.com/office/drawing/2014/main" id="{FB76C89E-464C-129B-A120-92C215BE805D}"/>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sp>
        <p:nvSpPr>
          <p:cNvPr id="6" name="TextBox 5">
            <a:extLst>
              <a:ext uri="{FF2B5EF4-FFF2-40B4-BE49-F238E27FC236}">
                <a16:creationId xmlns:a16="http://schemas.microsoft.com/office/drawing/2014/main" id="{A40077BA-E403-0823-A3AF-ADEBB7EC3F10}"/>
              </a:ext>
            </a:extLst>
          </p:cNvPr>
          <p:cNvSpPr txBox="1"/>
          <p:nvPr/>
        </p:nvSpPr>
        <p:spPr>
          <a:xfrm>
            <a:off x="642598" y="1930312"/>
            <a:ext cx="5248536" cy="4274894"/>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b="1" dirty="0">
                <a:solidFill>
                  <a:srgbClr val="E45656"/>
                </a:solidFill>
              </a:rPr>
              <a:t>SoundNet</a:t>
            </a:r>
          </a:p>
          <a:p>
            <a:pPr marL="742950" lvl="1" indent="-285750">
              <a:lnSpc>
                <a:spcPct val="150000"/>
              </a:lnSpc>
              <a:buFont typeface="Arial" panose="020B0604020202020204" pitchFamily="34" charset="0"/>
              <a:buChar char="•"/>
            </a:pPr>
            <a:r>
              <a:rPr lang="en-US" altLang="ko-KR" dirty="0"/>
              <a:t>visual imagery as supervision for sound</a:t>
            </a:r>
          </a:p>
          <a:p>
            <a:pPr marL="742950" lvl="1" indent="-285750">
              <a:lnSpc>
                <a:spcPct val="150000"/>
              </a:lnSpc>
              <a:buFont typeface="Symbol" panose="05050102010706020507" pitchFamily="18" charset="2"/>
              <a:buChar char="Þ"/>
            </a:pPr>
            <a:r>
              <a:rPr lang="en-US" altLang="ko-KR" dirty="0">
                <a:solidFill>
                  <a:srgbClr val="E45656"/>
                </a:solidFill>
              </a:rPr>
              <a:t>Audio module </a:t>
            </a:r>
            <a:r>
              <a:rPr lang="en-US" altLang="ko-KR" dirty="0"/>
              <a:t>in this work</a:t>
            </a:r>
          </a:p>
          <a:p>
            <a:pPr marL="742950" lvl="1" indent="-285750">
              <a:lnSpc>
                <a:spcPct val="150000"/>
              </a:lnSpc>
              <a:buFont typeface="Symbol" panose="05050102010706020507" pitchFamily="18" charset="2"/>
              <a:buChar char="Þ"/>
            </a:pPr>
            <a:endParaRPr lang="en-US" altLang="ko-KR" dirty="0"/>
          </a:p>
          <a:p>
            <a:pPr marL="742950" lvl="1" indent="-285750">
              <a:lnSpc>
                <a:spcPct val="150000"/>
              </a:lnSpc>
              <a:buFont typeface="Symbol" panose="05050102010706020507" pitchFamily="18" charset="2"/>
              <a:buChar char="Þ"/>
            </a:pPr>
            <a:endParaRPr lang="en-US" altLang="ko-KR" dirty="0"/>
          </a:p>
          <a:p>
            <a:pPr marL="742950" lvl="1" indent="-285750">
              <a:lnSpc>
                <a:spcPct val="150000"/>
              </a:lnSpc>
              <a:buFont typeface="Symbol" panose="05050102010706020507" pitchFamily="18" charset="2"/>
              <a:buChar char="Þ"/>
            </a:pPr>
            <a:endParaRPr lang="en-US" altLang="ko-KR" dirty="0"/>
          </a:p>
          <a:p>
            <a:pPr marL="742950" lvl="1" indent="-285750">
              <a:lnSpc>
                <a:spcPct val="150000"/>
              </a:lnSpc>
              <a:buFont typeface="Symbol" panose="05050102010706020507" pitchFamily="18" charset="2"/>
              <a:buChar char="Þ"/>
            </a:pPr>
            <a:endParaRPr lang="en-US" altLang="ko-KR" dirty="0"/>
          </a:p>
          <a:p>
            <a:pPr lvl="1">
              <a:lnSpc>
                <a:spcPct val="150000"/>
              </a:lnSpc>
            </a:pPr>
            <a:endParaRPr lang="en-US" altLang="ko-KR" dirty="0"/>
          </a:p>
          <a:p>
            <a:pPr lvl="1">
              <a:lnSpc>
                <a:spcPct val="150000"/>
              </a:lnSpc>
            </a:pPr>
            <a:endParaRPr lang="en-US" altLang="ko-KR" dirty="0"/>
          </a:p>
          <a:p>
            <a:pPr lvl="1">
              <a:lnSpc>
                <a:spcPct val="150000"/>
              </a:lnSpc>
            </a:pPr>
            <a:endParaRPr lang="en-US" altLang="ko-KR" dirty="0"/>
          </a:p>
        </p:txBody>
      </p:sp>
      <p:pic>
        <p:nvPicPr>
          <p:cNvPr id="1026" name="Picture 2" descr="from soundnet">
            <a:extLst>
              <a:ext uri="{FF2B5EF4-FFF2-40B4-BE49-F238E27FC236}">
                <a16:creationId xmlns:a16="http://schemas.microsoft.com/office/drawing/2014/main" id="{8FFA2AD2-38CB-C0E6-BF49-D89EC35A8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098" y="3429000"/>
            <a:ext cx="4313535" cy="23965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B8134A8-E414-9E94-049A-AC2E00CC11DF}"/>
              </a:ext>
            </a:extLst>
          </p:cNvPr>
          <p:cNvSpPr txBox="1"/>
          <p:nvPr/>
        </p:nvSpPr>
        <p:spPr>
          <a:xfrm>
            <a:off x="6300866" y="1955359"/>
            <a:ext cx="5248536" cy="3924440"/>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i="1" dirty="0" err="1"/>
              <a:t>Aytar</a:t>
            </a:r>
            <a:r>
              <a:rPr lang="en-US" altLang="ko-KR" i="1" dirty="0"/>
              <a:t> et al. </a:t>
            </a:r>
            <a:r>
              <a:rPr lang="en-US" altLang="ko-KR" dirty="0"/>
              <a:t>and </a:t>
            </a:r>
            <a:r>
              <a:rPr lang="en-US" altLang="ko-KR" i="1" dirty="0" err="1"/>
              <a:t>Arandjelovic</a:t>
            </a:r>
            <a:r>
              <a:rPr lang="en-US" altLang="ko-KR" i="1" dirty="0"/>
              <a:t> et al. </a:t>
            </a:r>
            <a:endParaRPr lang="en-US" altLang="ko-KR" dirty="0"/>
          </a:p>
          <a:p>
            <a:pPr marL="742950" lvl="1" indent="-285750">
              <a:lnSpc>
                <a:spcPct val="150000"/>
              </a:lnSpc>
              <a:buFont typeface="Arial" panose="020B0604020202020204" pitchFamily="34" charset="0"/>
              <a:buChar char="•"/>
            </a:pPr>
            <a:r>
              <a:rPr lang="en-US" altLang="ko-KR" dirty="0"/>
              <a:t>Aligned cross-modal representations</a:t>
            </a:r>
          </a:p>
          <a:p>
            <a:pPr marL="742950" lvl="1" indent="-285750">
              <a:lnSpc>
                <a:spcPct val="150000"/>
              </a:lnSpc>
              <a:buFont typeface="Arial" panose="020B0604020202020204" pitchFamily="34" charset="0"/>
              <a:buChar char="•"/>
            </a:pPr>
            <a:r>
              <a:rPr lang="en-US" altLang="ko-KR" dirty="0"/>
              <a:t>Activation maps that localize object </a:t>
            </a:r>
            <a:br>
              <a:rPr lang="en-US" altLang="ko-KR" dirty="0"/>
            </a:br>
            <a:r>
              <a:rPr lang="ko-KR" altLang="en-US" dirty="0"/>
              <a:t>→ </a:t>
            </a:r>
            <a:r>
              <a:rPr lang="en-US" altLang="ko-KR" dirty="0"/>
              <a:t>not interactively estimated according to the given sound</a:t>
            </a:r>
          </a:p>
          <a:p>
            <a:pPr lvl="1">
              <a:lnSpc>
                <a:spcPct val="150000"/>
              </a:lnSpc>
            </a:pPr>
            <a:endParaRPr lang="en-US" altLang="ko-KR" dirty="0"/>
          </a:p>
          <a:p>
            <a:pPr marL="285750" indent="-285750">
              <a:lnSpc>
                <a:spcPct val="150000"/>
              </a:lnSpc>
              <a:buFont typeface="Wingdings" panose="05000000000000000000" pitchFamily="2" charset="2"/>
              <a:buChar char="ó"/>
            </a:pPr>
            <a:r>
              <a:rPr lang="en-US" altLang="ko-KR" b="1" dirty="0">
                <a:solidFill>
                  <a:srgbClr val="E45656"/>
                </a:solidFill>
                <a:sym typeface="Wingdings" panose="05000000000000000000" pitchFamily="2" charset="2"/>
              </a:rPr>
              <a:t> A</a:t>
            </a:r>
            <a:r>
              <a:rPr lang="ko-KR" altLang="en-US" b="1" dirty="0">
                <a:solidFill>
                  <a:srgbClr val="E45656"/>
                </a:solidFill>
                <a:sym typeface="Wingdings" panose="05000000000000000000" pitchFamily="2" charset="2"/>
              </a:rPr>
              <a:t> </a:t>
            </a:r>
            <a:r>
              <a:rPr lang="en-US" altLang="ko-KR" b="1" dirty="0">
                <a:solidFill>
                  <a:srgbClr val="E45656"/>
                </a:solidFill>
                <a:sym typeface="Wingdings" panose="05000000000000000000" pitchFamily="2" charset="2"/>
              </a:rPr>
              <a:t>bridge</a:t>
            </a:r>
            <a:r>
              <a:rPr lang="ko-KR" altLang="en-US" b="1" dirty="0">
                <a:solidFill>
                  <a:srgbClr val="E45656"/>
                </a:solidFill>
                <a:sym typeface="Wingdings" panose="05000000000000000000" pitchFamily="2" charset="2"/>
              </a:rPr>
              <a:t> </a:t>
            </a:r>
            <a:r>
              <a:rPr lang="en-US" altLang="ko-KR" b="1" dirty="0">
                <a:solidFill>
                  <a:srgbClr val="E45656"/>
                </a:solidFill>
                <a:sym typeface="Wingdings" panose="05000000000000000000" pitchFamily="2" charset="2"/>
              </a:rPr>
              <a:t>layer</a:t>
            </a:r>
            <a:endParaRPr lang="en-US" altLang="ko-KR" dirty="0">
              <a:solidFill>
                <a:srgbClr val="E45656"/>
              </a:solidFill>
              <a:sym typeface="Wingdings" panose="05000000000000000000" pitchFamily="2" charset="2"/>
            </a:endParaRPr>
          </a:p>
          <a:p>
            <a:pPr marL="742950" lvl="1" indent="-285750">
              <a:lnSpc>
                <a:spcPct val="150000"/>
              </a:lnSpc>
              <a:buFont typeface="Arial" panose="020B0604020202020204" pitchFamily="34" charset="0"/>
              <a:buChar char="•"/>
            </a:pPr>
            <a:r>
              <a:rPr lang="en-US" altLang="ko-KR" dirty="0">
                <a:sym typeface="Wingdings" panose="05000000000000000000" pitchFamily="2" charset="2"/>
              </a:rPr>
              <a:t>Reveals the localization information of the sound sources</a:t>
            </a:r>
          </a:p>
        </p:txBody>
      </p:sp>
    </p:spTree>
    <p:extLst>
      <p:ext uri="{BB962C8B-B14F-4D97-AF65-F5344CB8AC3E}">
        <p14:creationId xmlns:p14="http://schemas.microsoft.com/office/powerpoint/2010/main" val="1253064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5" name="TextBox 4">
            <a:extLst>
              <a:ext uri="{FF2B5EF4-FFF2-40B4-BE49-F238E27FC236}">
                <a16:creationId xmlns:a16="http://schemas.microsoft.com/office/drawing/2014/main" id="{FB76C89E-464C-129B-A120-92C215BE805D}"/>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sp>
        <p:nvSpPr>
          <p:cNvPr id="13" name="TextBox 12">
            <a:extLst>
              <a:ext uri="{FF2B5EF4-FFF2-40B4-BE49-F238E27FC236}">
                <a16:creationId xmlns:a16="http://schemas.microsoft.com/office/drawing/2014/main" id="{FB70752A-02B0-A34A-E1B0-E569B319741E}"/>
              </a:ext>
            </a:extLst>
          </p:cNvPr>
          <p:cNvSpPr txBox="1"/>
          <p:nvPr/>
        </p:nvSpPr>
        <p:spPr>
          <a:xfrm>
            <a:off x="567648" y="2715770"/>
            <a:ext cx="5857861" cy="2218620"/>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b="1" dirty="0">
                <a:solidFill>
                  <a:srgbClr val="E45656"/>
                </a:solidFill>
                <a:sym typeface="Wingdings" panose="05000000000000000000" pitchFamily="2" charset="2"/>
              </a:rPr>
              <a:t>Sound source localization capability of humans </a:t>
            </a:r>
          </a:p>
          <a:p>
            <a:pPr marL="742950" lvl="1" indent="-285750">
              <a:lnSpc>
                <a:spcPct val="150000"/>
              </a:lnSpc>
              <a:buFont typeface="Symbol" panose="05050102010706020507" pitchFamily="18" charset="2"/>
              <a:buChar char="Þ"/>
            </a:pPr>
            <a:r>
              <a:rPr lang="en-US" altLang="ko-KR" dirty="0"/>
              <a:t> guided by visual information</a:t>
            </a:r>
          </a:p>
          <a:p>
            <a:pPr marL="742950" lvl="1" indent="-285750">
              <a:lnSpc>
                <a:spcPct val="150000"/>
              </a:lnSpc>
              <a:buFont typeface="Symbol" panose="05050102010706020507" pitchFamily="18" charset="2"/>
              <a:buChar char="Þ"/>
            </a:pPr>
            <a:r>
              <a:rPr lang="en-US" altLang="ko-KR" dirty="0"/>
              <a:t> two sources of information are closely correlated that humans can unconsciously learn the capability.</a:t>
            </a:r>
          </a:p>
        </p:txBody>
      </p:sp>
      <p:pic>
        <p:nvPicPr>
          <p:cNvPr id="3074" name="Picture 2" descr="Driving Fast GIF - Driving Fast M3 - Discover &amp; Share GIFs">
            <a:extLst>
              <a:ext uri="{FF2B5EF4-FFF2-40B4-BE49-F238E27FC236}">
                <a16:creationId xmlns:a16="http://schemas.microsoft.com/office/drawing/2014/main" id="{7C0A03D3-6518-6DC8-36C7-6CF5363DB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6075" y="2491580"/>
            <a:ext cx="474345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139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5" name="TextBox 4">
            <a:extLst>
              <a:ext uri="{FF2B5EF4-FFF2-40B4-BE49-F238E27FC236}">
                <a16:creationId xmlns:a16="http://schemas.microsoft.com/office/drawing/2014/main" id="{FB76C89E-464C-129B-A120-92C215BE805D}"/>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sp>
        <p:nvSpPr>
          <p:cNvPr id="10" name="TextBox 9">
            <a:extLst>
              <a:ext uri="{FF2B5EF4-FFF2-40B4-BE49-F238E27FC236}">
                <a16:creationId xmlns:a16="http://schemas.microsoft.com/office/drawing/2014/main" id="{A2E677E9-323B-CB46-FAE5-5BA21BFB78D3}"/>
              </a:ext>
            </a:extLst>
          </p:cNvPr>
          <p:cNvSpPr txBox="1"/>
          <p:nvPr/>
        </p:nvSpPr>
        <p:spPr>
          <a:xfrm>
            <a:off x="567648" y="1982836"/>
            <a:ext cx="6102975" cy="4193777"/>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dirty="0">
                <a:solidFill>
                  <a:schemeClr val="tx1"/>
                </a:solidFill>
              </a:rPr>
              <a:t>Deep learning methods rely on </a:t>
            </a:r>
          </a:p>
          <a:p>
            <a:pPr marL="742950" lvl="1" indent="-285750">
              <a:lnSpc>
                <a:spcPct val="150000"/>
              </a:lnSpc>
              <a:buFont typeface="Arial" panose="020B0604020202020204" pitchFamily="34" charset="0"/>
              <a:buChar char="•"/>
            </a:pPr>
            <a:r>
              <a:rPr lang="en-US" altLang="ko-KR" dirty="0"/>
              <a:t>Synchrony of low-level features of sounds and videos</a:t>
            </a:r>
          </a:p>
          <a:p>
            <a:pPr marL="742950" lvl="1" indent="-285750">
              <a:lnSpc>
                <a:spcPct val="150000"/>
              </a:lnSpc>
              <a:buFont typeface="Arial" panose="020B0604020202020204" pitchFamily="34" charset="0"/>
              <a:buChar char="•"/>
            </a:pPr>
            <a:r>
              <a:rPr lang="en-US" altLang="ko-KR" dirty="0">
                <a:solidFill>
                  <a:schemeClr val="tx1"/>
                </a:solidFill>
              </a:rPr>
              <a:t>Spatial sparsity prior of audio-visual events</a:t>
            </a:r>
          </a:p>
          <a:p>
            <a:pPr marL="742950" lvl="1" indent="-285750">
              <a:lnSpc>
                <a:spcPct val="150000"/>
              </a:lnSpc>
              <a:buFont typeface="Arial" panose="020B0604020202020204" pitchFamily="34" charset="0"/>
              <a:buChar char="•"/>
            </a:pPr>
            <a:r>
              <a:rPr lang="en-US" altLang="ko-KR" dirty="0"/>
              <a:t>Low-dimensionality</a:t>
            </a:r>
          </a:p>
          <a:p>
            <a:pPr marL="742950" lvl="1" indent="-285750">
              <a:lnSpc>
                <a:spcPct val="150000"/>
              </a:lnSpc>
              <a:buFont typeface="Arial" panose="020B0604020202020204" pitchFamily="34" charset="0"/>
              <a:buChar char="•"/>
            </a:pPr>
            <a:r>
              <a:rPr lang="en-US" altLang="ko-KR" dirty="0">
                <a:solidFill>
                  <a:schemeClr val="tx1"/>
                </a:solidFill>
              </a:rPr>
              <a:t>Hand-crafted motion</a:t>
            </a:r>
          </a:p>
          <a:p>
            <a:pPr lvl="1">
              <a:lnSpc>
                <a:spcPct val="150000"/>
              </a:lnSpc>
            </a:pPr>
            <a:endParaRPr lang="en-US" altLang="ko-KR" dirty="0">
              <a:solidFill>
                <a:schemeClr val="tx1"/>
              </a:solidFill>
            </a:endParaRPr>
          </a:p>
          <a:p>
            <a:pPr marL="285750" indent="-285750">
              <a:lnSpc>
                <a:spcPct val="150000"/>
              </a:lnSpc>
              <a:buFont typeface="Wingdings" panose="05000000000000000000" pitchFamily="2" charset="2"/>
              <a:buChar char="ó"/>
            </a:pPr>
            <a:r>
              <a:rPr lang="en-US" altLang="ko-KR" dirty="0">
                <a:solidFill>
                  <a:schemeClr val="tx1"/>
                </a:solidFill>
              </a:rPr>
              <a:t>An </a:t>
            </a:r>
            <a:r>
              <a:rPr lang="en-US" altLang="ko-KR" b="1" dirty="0">
                <a:solidFill>
                  <a:srgbClr val="E45656"/>
                </a:solidFill>
              </a:rPr>
              <a:t>unsupervised</a:t>
            </a:r>
            <a:r>
              <a:rPr lang="en-US" altLang="ko-KR" dirty="0">
                <a:solidFill>
                  <a:schemeClr val="tx1"/>
                </a:solidFill>
              </a:rPr>
              <a:t> manner by only </a:t>
            </a:r>
            <a:r>
              <a:rPr lang="en-US" altLang="ko-KR" dirty="0">
                <a:solidFill>
                  <a:srgbClr val="E45656"/>
                </a:solidFill>
              </a:rPr>
              <a:t>watching and listening to videos </a:t>
            </a:r>
            <a:r>
              <a:rPr lang="en-US" altLang="ko-KR" dirty="0">
                <a:solidFill>
                  <a:schemeClr val="tx1"/>
                </a:solidFill>
              </a:rPr>
              <a:t>without using any manually designed constraints such as motion.</a:t>
            </a:r>
          </a:p>
        </p:txBody>
      </p:sp>
      <p:pic>
        <p:nvPicPr>
          <p:cNvPr id="2052" name="Picture 4" descr="Music Concert GIF - Music Concert - Discover &amp; Share GIFs">
            <a:extLst>
              <a:ext uri="{FF2B5EF4-FFF2-40B4-BE49-F238E27FC236}">
                <a16:creationId xmlns:a16="http://schemas.microsoft.com/office/drawing/2014/main" id="{053D3FA7-9029-D82A-D589-7FF44ADE8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0050" y="1780637"/>
            <a:ext cx="3604302" cy="20274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rain animated gif">
            <a:extLst>
              <a:ext uri="{FF2B5EF4-FFF2-40B4-BE49-F238E27FC236}">
                <a16:creationId xmlns:a16="http://schemas.microsoft.com/office/drawing/2014/main" id="{7EAA6533-03DD-5611-E482-490BAA7147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8949" y="3934816"/>
            <a:ext cx="3192713" cy="2394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947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10" name="TextBox 9">
            <a:extLst>
              <a:ext uri="{FF2B5EF4-FFF2-40B4-BE49-F238E27FC236}">
                <a16:creationId xmlns:a16="http://schemas.microsoft.com/office/drawing/2014/main" id="{D662FED3-C15A-DA52-0689-B3A3DCC46D89}"/>
              </a:ext>
            </a:extLst>
          </p:cNvPr>
          <p:cNvSpPr txBox="1"/>
          <p:nvPr/>
        </p:nvSpPr>
        <p:spPr>
          <a:xfrm>
            <a:off x="896260" y="1995043"/>
            <a:ext cx="8319179" cy="1285288"/>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dirty="0"/>
              <a:t>Acoustic based approach</a:t>
            </a:r>
            <a:endParaRPr lang="en-US" altLang="ko-KR" dirty="0">
              <a:solidFill>
                <a:schemeClr val="tx1"/>
              </a:solidFill>
            </a:endParaRPr>
          </a:p>
          <a:p>
            <a:pPr marL="742950" lvl="1" indent="-285750">
              <a:lnSpc>
                <a:spcPct val="150000"/>
              </a:lnSpc>
              <a:buFont typeface="Arial" panose="020B0604020202020204" pitchFamily="34" charset="0"/>
              <a:buChar char="•"/>
            </a:pPr>
            <a:r>
              <a:rPr lang="en-US" altLang="ko-KR" dirty="0"/>
              <a:t>Requires specific devices (microphone arrays)</a:t>
            </a:r>
          </a:p>
          <a:p>
            <a:pPr marL="285750" indent="-285750">
              <a:lnSpc>
                <a:spcPct val="150000"/>
              </a:lnSpc>
              <a:buFont typeface="Symbol" panose="05050102010706020507" pitchFamily="18" charset="2"/>
              <a:buChar char="Þ"/>
            </a:pPr>
            <a:r>
              <a:rPr lang="en-US" altLang="ko-KR" dirty="0">
                <a:solidFill>
                  <a:srgbClr val="E45656"/>
                </a:solidFill>
              </a:rPr>
              <a:t>Without any special devices </a:t>
            </a:r>
            <a:r>
              <a:rPr lang="en-US" altLang="ko-KR" dirty="0">
                <a:solidFill>
                  <a:schemeClr val="tx1"/>
                </a:solidFill>
              </a:rPr>
              <a:t>but a microphone to capture sound</a:t>
            </a:r>
          </a:p>
        </p:txBody>
      </p:sp>
      <p:pic>
        <p:nvPicPr>
          <p:cNvPr id="4098" name="Picture 2" descr="ReSpeaker Mic Array v2.0 - Seeed Studio | Mouser">
            <a:extLst>
              <a:ext uri="{FF2B5EF4-FFF2-40B4-BE49-F238E27FC236}">
                <a16:creationId xmlns:a16="http://schemas.microsoft.com/office/drawing/2014/main" id="{C1C4BA79-923B-5072-4843-52D5F8A3E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48" y="3911730"/>
            <a:ext cx="3020086" cy="21945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FF84DCE-24CE-9340-6BA6-DE55114EAD91}"/>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pic>
        <p:nvPicPr>
          <p:cNvPr id="4102" name="Picture 6" descr="Microphone Sound Sensor Module For Arduino">
            <a:extLst>
              <a:ext uri="{FF2B5EF4-FFF2-40B4-BE49-F238E27FC236}">
                <a16:creationId xmlns:a16="http://schemas.microsoft.com/office/drawing/2014/main" id="{CBD542FC-C02B-8234-EBDC-50AC03C9B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989" y="3983320"/>
            <a:ext cx="2003295" cy="2003295"/>
          </a:xfrm>
          <a:prstGeom prst="rect">
            <a:avLst/>
          </a:prstGeom>
          <a:noFill/>
          <a:extLst>
            <a:ext uri="{909E8E84-426E-40DD-AFC4-6F175D3DCCD1}">
              <a14:hiddenFill xmlns:a14="http://schemas.microsoft.com/office/drawing/2010/main">
                <a:solidFill>
                  <a:srgbClr val="FFFFFF"/>
                </a:solidFill>
              </a14:hiddenFill>
            </a:ext>
          </a:extLst>
        </p:spPr>
      </p:pic>
      <p:sp>
        <p:nvSpPr>
          <p:cNvPr id="20" name="화살표: 오른쪽 19">
            <a:extLst>
              <a:ext uri="{FF2B5EF4-FFF2-40B4-BE49-F238E27FC236}">
                <a16:creationId xmlns:a16="http://schemas.microsoft.com/office/drawing/2014/main" id="{578E3314-3B78-16E1-D333-E4FB5A07A5F5}"/>
              </a:ext>
            </a:extLst>
          </p:cNvPr>
          <p:cNvSpPr/>
          <p:nvPr/>
        </p:nvSpPr>
        <p:spPr>
          <a:xfrm>
            <a:off x="3685524" y="4681965"/>
            <a:ext cx="625642" cy="65412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06" name="Picture 10" descr="Animated Sound Wave | Make it with Adobe Creative Cloud | Sound waves,  Audio waves, Camera clip art">
            <a:extLst>
              <a:ext uri="{FF2B5EF4-FFF2-40B4-BE49-F238E27FC236}">
                <a16:creationId xmlns:a16="http://schemas.microsoft.com/office/drawing/2014/main" id="{9642D4DF-9D7F-BA1F-17E8-9546BAD9E8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4107" y="3555913"/>
            <a:ext cx="4018382" cy="2678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63341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TotalTime>
  <Words>1097</Words>
  <Application>Microsoft Office PowerPoint</Application>
  <PresentationFormat>와이드스크린</PresentationFormat>
  <Paragraphs>121</Paragraphs>
  <Slides>11</Slides>
  <Notes>11</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11</vt:i4>
      </vt:variant>
    </vt:vector>
  </HeadingPairs>
  <TitlesOfParts>
    <vt:vector size="17" baseType="lpstr">
      <vt:lpstr>Microsoft GothicNeo</vt:lpstr>
      <vt:lpstr>맑은 고딕</vt:lpstr>
      <vt:lpstr>Arial</vt:lpstr>
      <vt:lpstr>Symbol</vt:lpstr>
      <vt:lpstr>Wingdings</vt:lpstr>
      <vt:lpstr>Office 테마</vt:lpstr>
      <vt:lpstr>Learning to Localize Sound Source in Visual Scenes</vt:lpstr>
      <vt:lpstr>PowerPoint 프레젠테이션</vt:lpstr>
      <vt:lpstr>PowerPoint 프레젠테이션</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to Localize Sound Source in Visual Scenes</dc:title>
  <dc:creator>김소희</dc:creator>
  <cp:lastModifiedBy>김소희</cp:lastModifiedBy>
  <cp:revision>1</cp:revision>
  <dcterms:created xsi:type="dcterms:W3CDTF">2022-05-25T05:17:16Z</dcterms:created>
  <dcterms:modified xsi:type="dcterms:W3CDTF">2022-05-25T16:49:02Z</dcterms:modified>
</cp:coreProperties>
</file>